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A2CA068-7CCC-4629-8D00-38B7FC29D26C}" type="datetimeFigureOut">
              <a:rPr lang="es-ES" smtClean="0"/>
              <a:t>18/12/2020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EA6FF51-0283-452E-88B4-078448A5A708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A068-7CCC-4629-8D00-38B7FC29D26C}" type="datetimeFigureOut">
              <a:rPr lang="es-ES" smtClean="0"/>
              <a:t>18/12/2020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6FF51-0283-452E-88B4-078448A5A708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A068-7CCC-4629-8D00-38B7FC29D26C}" type="datetimeFigureOut">
              <a:rPr lang="es-ES" smtClean="0"/>
              <a:t>18/12/2020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6FF51-0283-452E-88B4-078448A5A708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2CA068-7CCC-4629-8D00-38B7FC29D26C}" type="datetimeFigureOut">
              <a:rPr lang="es-ES" smtClean="0"/>
              <a:t>18/12/2020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A6FF51-0283-452E-88B4-078448A5A708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2CA068-7CCC-4629-8D00-38B7FC29D26C}" type="datetimeFigureOut">
              <a:rPr lang="es-ES" smtClean="0"/>
              <a:t>18/12/2020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EA6FF51-0283-452E-88B4-078448A5A708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A068-7CCC-4629-8D00-38B7FC29D26C}" type="datetimeFigureOut">
              <a:rPr lang="es-ES" smtClean="0"/>
              <a:t>18/12/2020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6FF51-0283-452E-88B4-078448A5A708}" type="slidenum">
              <a:rPr lang="es-ES" smtClean="0"/>
              <a:t>‹#›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A068-7CCC-4629-8D00-38B7FC29D26C}" type="datetimeFigureOut">
              <a:rPr lang="es-ES" smtClean="0"/>
              <a:t>18/12/2020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6FF51-0283-452E-88B4-078448A5A708}" type="slidenum">
              <a:rPr lang="es-ES" smtClean="0"/>
              <a:t>‹#›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2CA068-7CCC-4629-8D00-38B7FC29D26C}" type="datetimeFigureOut">
              <a:rPr lang="es-ES" smtClean="0"/>
              <a:t>18/12/2020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A6FF51-0283-452E-88B4-078448A5A708}" type="slidenum">
              <a:rPr lang="es-ES" smtClean="0"/>
              <a:t>‹#›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A068-7CCC-4629-8D00-38B7FC29D26C}" type="datetimeFigureOut">
              <a:rPr lang="es-ES" smtClean="0"/>
              <a:t>18/12/2020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6FF51-0283-452E-88B4-078448A5A708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2CA068-7CCC-4629-8D00-38B7FC29D26C}" type="datetimeFigureOut">
              <a:rPr lang="es-ES" smtClean="0"/>
              <a:t>18/12/2020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A6FF51-0283-452E-88B4-078448A5A708}" type="slidenum">
              <a:rPr lang="es-ES" smtClean="0"/>
              <a:t>‹#›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2CA068-7CCC-4629-8D00-38B7FC29D26C}" type="datetimeFigureOut">
              <a:rPr lang="es-ES" smtClean="0"/>
              <a:t>18/12/2020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A6FF51-0283-452E-88B4-078448A5A708}" type="slidenum">
              <a:rPr lang="es-ES" smtClean="0"/>
              <a:t>‹#›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2CA068-7CCC-4629-8D00-38B7FC29D26C}" type="datetimeFigureOut">
              <a:rPr lang="es-ES" smtClean="0"/>
              <a:t>18/12/2020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EA6FF51-0283-452E-88B4-078448A5A708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075" y="296653"/>
            <a:ext cx="8877850" cy="3528392"/>
          </a:xfrm>
        </p:spPr>
        <p:txBody>
          <a:bodyPr>
            <a:normAutofit fontScale="90000"/>
          </a:bodyPr>
          <a:lstStyle/>
          <a:p>
            <a:br>
              <a:rPr lang="es-ES" sz="5400" dirty="0"/>
            </a:br>
            <a:br>
              <a:rPr lang="es-ES" sz="5400" dirty="0"/>
            </a:br>
            <a:br>
              <a:rPr lang="es-ES" sz="5400" dirty="0"/>
            </a:br>
            <a:br>
              <a:rPr lang="es-ES" sz="5400" dirty="0"/>
            </a:br>
            <a:br>
              <a:rPr lang="es-ES" sz="5400" dirty="0"/>
            </a:br>
            <a:br>
              <a:rPr lang="es-ES" sz="5400" dirty="0"/>
            </a:br>
            <a:br>
              <a:rPr lang="es-ES" sz="5400" dirty="0"/>
            </a:br>
            <a:br>
              <a:rPr lang="es-ES" sz="5400" dirty="0"/>
            </a:br>
            <a:br>
              <a:rPr lang="es-ES" sz="5400" dirty="0"/>
            </a:br>
            <a:br>
              <a:rPr lang="es-ES" sz="5400" dirty="0"/>
            </a:br>
            <a:br>
              <a:rPr lang="es-ES" sz="2700" dirty="0">
                <a:solidFill>
                  <a:schemeClr val="tx1"/>
                </a:solidFill>
              </a:rPr>
            </a:br>
            <a:r>
              <a:rPr lang="hr-HR" sz="2700" dirty="0" err="1">
                <a:solidFill>
                  <a:schemeClr val="tx1"/>
                </a:solidFill>
              </a:rPr>
              <a:t>Sufinacirano</a:t>
            </a:r>
            <a:r>
              <a:rPr lang="hr-HR" sz="2700" dirty="0">
                <a:solidFill>
                  <a:schemeClr val="tx1"/>
                </a:solidFill>
              </a:rPr>
              <a:t> iz </a:t>
            </a:r>
            <a:r>
              <a:rPr lang="es-ES" sz="2700" dirty="0">
                <a:solidFill>
                  <a:schemeClr val="tx1"/>
                </a:solidFill>
              </a:rPr>
              <a:t>+Progra</a:t>
            </a:r>
            <a:r>
              <a:rPr lang="hr-HR" sz="2700" dirty="0">
                <a:solidFill>
                  <a:schemeClr val="tx1"/>
                </a:solidFill>
              </a:rPr>
              <a:t>ma</a:t>
            </a:r>
            <a:r>
              <a:rPr lang="es-ES" sz="2700" dirty="0">
                <a:solidFill>
                  <a:schemeClr val="tx1"/>
                </a:solidFill>
              </a:rPr>
              <a:t>  </a:t>
            </a:r>
            <a:br>
              <a:rPr lang="es-ES" sz="2700" dirty="0">
                <a:solidFill>
                  <a:schemeClr val="tx1"/>
                </a:solidFill>
              </a:rPr>
            </a:br>
            <a:r>
              <a:rPr lang="hr-HR" sz="2700" dirty="0">
                <a:solidFill>
                  <a:schemeClr val="tx1"/>
                </a:solidFill>
              </a:rPr>
              <a:t>Europske unije Erasmus+</a:t>
            </a:r>
            <a:br>
              <a:rPr lang="es-ES" sz="2200" dirty="0">
                <a:solidFill>
                  <a:schemeClr val="tx1"/>
                </a:solidFill>
              </a:rPr>
            </a:br>
            <a:br>
              <a:rPr lang="es-ES" sz="2200" dirty="0"/>
            </a:br>
            <a:r>
              <a:rPr lang="es-ES" sz="2200" dirty="0"/>
              <a:t>        </a:t>
            </a:r>
            <a:r>
              <a:rPr lang="es-ES" sz="8900" dirty="0">
                <a:solidFill>
                  <a:schemeClr val="accent2"/>
                </a:solidFill>
                <a:latin typeface="Chiller" panose="04020404031007020602" pitchFamily="82" charset="0"/>
              </a:rPr>
              <a:t>Be True! Do </a:t>
            </a:r>
            <a:r>
              <a:rPr lang="es-ES" sz="8900" dirty="0" err="1">
                <a:solidFill>
                  <a:schemeClr val="accent2"/>
                </a:solidFill>
                <a:latin typeface="Chiller" panose="04020404031007020602" pitchFamily="82" charset="0"/>
              </a:rPr>
              <a:t>not</a:t>
            </a:r>
            <a:r>
              <a:rPr lang="es-ES" sz="8900" dirty="0">
                <a:solidFill>
                  <a:schemeClr val="accent2"/>
                </a:solidFill>
                <a:latin typeface="Chiller" panose="04020404031007020602" pitchFamily="82" charset="0"/>
              </a:rPr>
              <a:t> </a:t>
            </a:r>
            <a:r>
              <a:rPr lang="es-ES" sz="8900" dirty="0" err="1">
                <a:solidFill>
                  <a:schemeClr val="accent2"/>
                </a:solidFill>
                <a:latin typeface="Chiller" panose="04020404031007020602" pitchFamily="82" charset="0"/>
              </a:rPr>
              <a:t>Bully</a:t>
            </a:r>
            <a:r>
              <a:rPr lang="es-ES" sz="8900" dirty="0">
                <a:solidFill>
                  <a:schemeClr val="accent2"/>
                </a:solidFill>
                <a:latin typeface="Chiller" panose="04020404031007020602" pitchFamily="82" charset="0"/>
              </a:rPr>
              <a:t>!</a:t>
            </a:r>
            <a:br>
              <a:rPr lang="es-ES" sz="8900" dirty="0">
                <a:solidFill>
                  <a:schemeClr val="accent2"/>
                </a:solidFill>
                <a:latin typeface="Chiller" panose="04020404031007020602" pitchFamily="82" charset="0"/>
              </a:rPr>
            </a:br>
            <a:r>
              <a:rPr lang="es-ES" sz="8900" dirty="0">
                <a:solidFill>
                  <a:schemeClr val="accent2"/>
                </a:solidFill>
                <a:latin typeface="Chiller" panose="04020404031007020602" pitchFamily="82" charset="0"/>
              </a:rPr>
              <a:t>            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3345785"/>
          </a:xfrm>
        </p:spPr>
        <p:txBody>
          <a:bodyPr/>
          <a:lstStyle/>
          <a:p>
            <a:endParaRPr lang="es-ES" sz="3600" dirty="0"/>
          </a:p>
          <a:p>
            <a:endParaRPr lang="es-ES" sz="3600" dirty="0"/>
          </a:p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8920"/>
            <a:ext cx="633670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4645"/>
            <a:ext cx="209207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98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8676456" cy="1138138"/>
          </a:xfrm>
        </p:spPr>
        <p:txBody>
          <a:bodyPr>
            <a:normAutofit/>
          </a:bodyPr>
          <a:lstStyle/>
          <a:p>
            <a:pPr algn="ctr"/>
            <a:r>
              <a:rPr lang="es-ES" sz="6000" b="1" dirty="0">
                <a:solidFill>
                  <a:srgbClr val="FF0000"/>
                </a:solidFill>
                <a:latin typeface="Chiller" panose="04020404031007020602" pitchFamily="82" charset="0"/>
              </a:rPr>
              <a:t> “Logo </a:t>
            </a:r>
            <a:r>
              <a:rPr lang="hr-HR" sz="6000" b="1" dirty="0">
                <a:solidFill>
                  <a:srgbClr val="FF0000"/>
                </a:solidFill>
                <a:latin typeface="Chiller" panose="04020404031007020602" pitchFamily="82" charset="0"/>
              </a:rPr>
              <a:t>natjecanje</a:t>
            </a:r>
            <a:r>
              <a:rPr lang="es-ES" sz="6000" b="1" dirty="0">
                <a:solidFill>
                  <a:srgbClr val="FF0000"/>
                </a:solidFill>
                <a:latin typeface="Chiller" panose="04020404031007020602" pitchFamily="82" charset="0"/>
              </a:rPr>
              <a:t>”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199"/>
            <a:ext cx="8147248" cy="5121907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Logotip </a:t>
            </a:r>
            <a:r>
              <a:rPr lang="hr-HR" dirty="0"/>
              <a:t>treba sadržavati</a:t>
            </a:r>
            <a:r>
              <a:rPr lang="es-ES" dirty="0"/>
              <a:t>...</a:t>
            </a:r>
          </a:p>
          <a:p>
            <a:r>
              <a:rPr lang="hr-HR" dirty="0"/>
              <a:t>Ime projekta</a:t>
            </a:r>
            <a:endParaRPr lang="es-ES" dirty="0"/>
          </a:p>
          <a:p>
            <a:r>
              <a:rPr lang="es-ES" dirty="0"/>
              <a:t>Akronim</a:t>
            </a:r>
          </a:p>
          <a:p>
            <a:r>
              <a:rPr lang="es-ES" dirty="0"/>
              <a:t>Broj projekta: 2020-1-IT02-KA229-079079_3</a:t>
            </a:r>
          </a:p>
          <a:p>
            <a:r>
              <a:rPr lang="es-ES" dirty="0"/>
              <a:t>Zemlje sudionice: Španjolska, Grčka, Italija, Hrvatska i Turska</a:t>
            </a:r>
          </a:p>
          <a:p>
            <a:r>
              <a:rPr lang="es-ES" dirty="0"/>
              <a:t>Erasmus +</a:t>
            </a:r>
          </a:p>
          <a:p>
            <a:r>
              <a:rPr lang="es-ES" dirty="0"/>
              <a:t>Zastav</a:t>
            </a:r>
            <a:r>
              <a:rPr lang="hr-HR" dirty="0"/>
              <a:t>u</a:t>
            </a:r>
            <a:r>
              <a:rPr lang="es-ES" dirty="0"/>
              <a:t> </a:t>
            </a:r>
            <a:r>
              <a:rPr lang="es-ES" dirty="0" err="1"/>
              <a:t>Europske</a:t>
            </a:r>
            <a:r>
              <a:rPr lang="es-ES" dirty="0"/>
              <a:t> </a:t>
            </a:r>
            <a:r>
              <a:rPr lang="es-ES" dirty="0" err="1"/>
              <a:t>unije</a:t>
            </a:r>
            <a:endParaRPr lang="hr-HR" dirty="0"/>
          </a:p>
          <a:p>
            <a:r>
              <a:rPr lang="hr-HR" dirty="0"/>
              <a:t>Rok za dostavu loga je 23.12.na</a:t>
            </a:r>
          </a:p>
          <a:p>
            <a:pPr marL="0" indent="0">
              <a:buNone/>
            </a:pPr>
            <a:r>
              <a:rPr lang="hr-HR" dirty="0"/>
              <a:t>E-mail </a:t>
            </a:r>
            <a:r>
              <a:rPr lang="hr-HR" err="1"/>
              <a:t>kristina</a:t>
            </a:r>
            <a:r>
              <a:rPr lang="hr-HR"/>
              <a:t>.ribaric2@skole.hr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69160"/>
            <a:ext cx="3211509" cy="180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144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solidFill>
                  <a:srgbClr val="002060"/>
                </a:solidFill>
              </a:rPr>
              <a:t>Zastave zemalja sudionika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147248" cy="5277200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55340"/>
            <a:ext cx="2705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916" y="1455340"/>
            <a:ext cx="2736304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0" y="3781578"/>
            <a:ext cx="278410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81578"/>
            <a:ext cx="273630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81579"/>
            <a:ext cx="28083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720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88</Words>
  <Application>Microsoft Office PowerPoint</Application>
  <PresentationFormat>Prikaz na zaslonu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8" baseType="lpstr">
      <vt:lpstr>Century Schoolbook</vt:lpstr>
      <vt:lpstr>Chiller</vt:lpstr>
      <vt:lpstr>Wingdings</vt:lpstr>
      <vt:lpstr>Wingdings 2</vt:lpstr>
      <vt:lpstr>Mirador</vt:lpstr>
      <vt:lpstr>           Sufinacirano iz +Programa   Europske unije Erasmus+          Be True! Do not Bully!             </vt:lpstr>
      <vt:lpstr> “Logo natjecanje”</vt:lpstr>
      <vt:lpstr>Zastave zemalja sudionika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Kristina Ribarić</cp:lastModifiedBy>
  <cp:revision>33</cp:revision>
  <dcterms:created xsi:type="dcterms:W3CDTF">2020-11-29T10:22:50Z</dcterms:created>
  <dcterms:modified xsi:type="dcterms:W3CDTF">2020-12-18T13:05:13Z</dcterms:modified>
</cp:coreProperties>
</file>