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ADAFAE-FB56-5385-3429-C7969395D643}" v="2495" dt="2021-03-01T17:48:54.102"/>
    <p1510:client id="{DC3E0CD6-B1F3-4DD3-ACB1-3BE30AD18B01}" v="431" dt="2021-03-01T16:45:24.0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 Debelić" userId="S::anton.debelic@skole.hr::e8cd431d-5d00-42b7-acff-0fb0d7548e2f" providerId="AD" clId="Web-{40ADAFAE-FB56-5385-3429-C7969395D643}"/>
    <pc:docChg chg="addSld delSld modSld">
      <pc:chgData name="Anton Debelić" userId="S::anton.debelic@skole.hr::e8cd431d-5d00-42b7-acff-0fb0d7548e2f" providerId="AD" clId="Web-{40ADAFAE-FB56-5385-3429-C7969395D643}" dt="2021-03-01T17:48:50.352" v="1288" actId="20577"/>
      <pc:docMkLst>
        <pc:docMk/>
      </pc:docMkLst>
      <pc:sldChg chg="modSp">
        <pc:chgData name="Anton Debelić" userId="S::anton.debelic@skole.hr::e8cd431d-5d00-42b7-acff-0fb0d7548e2f" providerId="AD" clId="Web-{40ADAFAE-FB56-5385-3429-C7969395D643}" dt="2021-03-01T17:48:50.352" v="1288" actId="20577"/>
        <pc:sldMkLst>
          <pc:docMk/>
          <pc:sldMk cId="109857222" sldId="256"/>
        </pc:sldMkLst>
        <pc:spChg chg="mod">
          <ac:chgData name="Anton Debelić" userId="S::anton.debelic@skole.hr::e8cd431d-5d00-42b7-acff-0fb0d7548e2f" providerId="AD" clId="Web-{40ADAFAE-FB56-5385-3429-C7969395D643}" dt="2021-03-01T17:48:42.008" v="1286" actId="1076"/>
          <ac:spMkLst>
            <pc:docMk/>
            <pc:sldMk cId="109857222" sldId="256"/>
            <ac:spMk id="3" creationId="{00000000-0000-0000-0000-000000000000}"/>
          </ac:spMkLst>
        </pc:spChg>
        <pc:spChg chg="mod">
          <ac:chgData name="Anton Debelić" userId="S::anton.debelic@skole.hr::e8cd431d-5d00-42b7-acff-0fb0d7548e2f" providerId="AD" clId="Web-{40ADAFAE-FB56-5385-3429-C7969395D643}" dt="2021-03-01T17:48:50.352" v="1288" actId="20577"/>
          <ac:spMkLst>
            <pc:docMk/>
            <pc:sldMk cId="109857222" sldId="256"/>
            <ac:spMk id="4" creationId="{B1E9B1E9-6078-4392-84D3-3A4CC59CDBC7}"/>
          </ac:spMkLst>
        </pc:spChg>
        <pc:spChg chg="mod">
          <ac:chgData name="Anton Debelić" userId="S::anton.debelic@skole.hr::e8cd431d-5d00-42b7-acff-0fb0d7548e2f" providerId="AD" clId="Web-{40ADAFAE-FB56-5385-3429-C7969395D643}" dt="2021-03-01T17:48:44.196" v="1287" actId="1076"/>
          <ac:spMkLst>
            <pc:docMk/>
            <pc:sldMk cId="109857222" sldId="256"/>
            <ac:spMk id="5" creationId="{C22E5F07-20BD-4524-A4B3-6ADAAEC885EE}"/>
          </ac:spMkLst>
        </pc:spChg>
        <pc:spChg chg="mod">
          <ac:chgData name="Anton Debelić" userId="S::anton.debelic@skole.hr::e8cd431d-5d00-42b7-acff-0fb0d7548e2f" providerId="AD" clId="Web-{40ADAFAE-FB56-5385-3429-C7969395D643}" dt="2021-03-01T17:48:22.273" v="1282" actId="1076"/>
          <ac:spMkLst>
            <pc:docMk/>
            <pc:sldMk cId="109857222" sldId="256"/>
            <ac:spMk id="6" creationId="{8C069A3A-73F8-4D0E-8E62-064A81022FE6}"/>
          </ac:spMkLst>
        </pc:spChg>
      </pc:sldChg>
      <pc:sldChg chg="addSp delSp modSp mod setBg">
        <pc:chgData name="Anton Debelić" userId="S::anton.debelic@skole.hr::e8cd431d-5d00-42b7-acff-0fb0d7548e2f" providerId="AD" clId="Web-{40ADAFAE-FB56-5385-3429-C7969395D643}" dt="2021-03-01T16:51:58.113" v="260" actId="20577"/>
        <pc:sldMkLst>
          <pc:docMk/>
          <pc:sldMk cId="1866994730" sldId="257"/>
        </pc:sldMkLst>
        <pc:spChg chg="mod">
          <ac:chgData name="Anton Debelić" userId="S::anton.debelic@skole.hr::e8cd431d-5d00-42b7-acff-0fb0d7548e2f" providerId="AD" clId="Web-{40ADAFAE-FB56-5385-3429-C7969395D643}" dt="2021-03-01T16:48:18.857" v="29"/>
          <ac:spMkLst>
            <pc:docMk/>
            <pc:sldMk cId="1866994730" sldId="257"/>
            <ac:spMk id="2" creationId="{0C5CA44D-D3F3-4352-9E44-83DF29F06C80}"/>
          </ac:spMkLst>
        </pc:spChg>
        <pc:spChg chg="del">
          <ac:chgData name="Anton Debelić" userId="S::anton.debelic@skole.hr::e8cd431d-5d00-42b7-acff-0fb0d7548e2f" providerId="AD" clId="Web-{40ADAFAE-FB56-5385-3429-C7969395D643}" dt="2021-03-01T16:48:06.591" v="27"/>
          <ac:spMkLst>
            <pc:docMk/>
            <pc:sldMk cId="1866994730" sldId="257"/>
            <ac:spMk id="3" creationId="{FC169400-CDCB-43EF-A270-31CE1099914E}"/>
          </ac:spMkLst>
        </pc:spChg>
        <pc:spChg chg="add mod">
          <ac:chgData name="Anton Debelić" userId="S::anton.debelic@skole.hr::e8cd431d-5d00-42b7-acff-0fb0d7548e2f" providerId="AD" clId="Web-{40ADAFAE-FB56-5385-3429-C7969395D643}" dt="2021-03-01T16:51:58.113" v="260" actId="20577"/>
          <ac:spMkLst>
            <pc:docMk/>
            <pc:sldMk cId="1866994730" sldId="257"/>
            <ac:spMk id="8" creationId="{FA31CE17-3851-41A3-A559-0FAD19BB727F}"/>
          </ac:spMkLst>
        </pc:spChg>
        <pc:spChg chg="add">
          <ac:chgData name="Anton Debelić" userId="S::anton.debelic@skole.hr::e8cd431d-5d00-42b7-acff-0fb0d7548e2f" providerId="AD" clId="Web-{40ADAFAE-FB56-5385-3429-C7969395D643}" dt="2021-03-01T16:48:18.857" v="29"/>
          <ac:spMkLst>
            <pc:docMk/>
            <pc:sldMk cId="1866994730" sldId="257"/>
            <ac:spMk id="11" creationId="{131BAD53-4E89-4F62-BBB7-26359763ED39}"/>
          </ac:spMkLst>
        </pc:spChg>
        <pc:spChg chg="add">
          <ac:chgData name="Anton Debelić" userId="S::anton.debelic@skole.hr::e8cd431d-5d00-42b7-acff-0fb0d7548e2f" providerId="AD" clId="Web-{40ADAFAE-FB56-5385-3429-C7969395D643}" dt="2021-03-01T16:48:18.857" v="29"/>
          <ac:spMkLst>
            <pc:docMk/>
            <pc:sldMk cId="1866994730" sldId="257"/>
            <ac:spMk id="13" creationId="{62756DA2-40EB-4C6F-B962-5822FFB54FB6}"/>
          </ac:spMkLst>
        </pc:spChg>
        <pc:picChg chg="add mod ord">
          <ac:chgData name="Anton Debelić" userId="S::anton.debelic@skole.hr::e8cd431d-5d00-42b7-acff-0fb0d7548e2f" providerId="AD" clId="Web-{40ADAFAE-FB56-5385-3429-C7969395D643}" dt="2021-03-01T16:48:18.857" v="29"/>
          <ac:picMkLst>
            <pc:docMk/>
            <pc:sldMk cId="1866994730" sldId="257"/>
            <ac:picMk id="4" creationId="{39867538-A6C7-47BF-B7EB-F1990FE042AF}"/>
          </ac:picMkLst>
        </pc:picChg>
      </pc:sldChg>
      <pc:sldChg chg="addSp delSp modSp mod setBg setClrOvrMap">
        <pc:chgData name="Anton Debelić" userId="S::anton.debelic@skole.hr::e8cd431d-5d00-42b7-acff-0fb0d7548e2f" providerId="AD" clId="Web-{40ADAFAE-FB56-5385-3429-C7969395D643}" dt="2021-03-01T17:25:58.194" v="671"/>
        <pc:sldMkLst>
          <pc:docMk/>
          <pc:sldMk cId="2275981590" sldId="258"/>
        </pc:sldMkLst>
        <pc:spChg chg="mod">
          <ac:chgData name="Anton Debelić" userId="S::anton.debelic@skole.hr::e8cd431d-5d00-42b7-acff-0fb0d7548e2f" providerId="AD" clId="Web-{40ADAFAE-FB56-5385-3429-C7969395D643}" dt="2021-03-01T17:25:58.194" v="671"/>
          <ac:spMkLst>
            <pc:docMk/>
            <pc:sldMk cId="2275981590" sldId="258"/>
            <ac:spMk id="2" creationId="{B023B3B6-4489-42A9-8FC5-97C53B14A047}"/>
          </ac:spMkLst>
        </pc:spChg>
        <pc:spChg chg="del">
          <ac:chgData name="Anton Debelić" userId="S::anton.debelic@skole.hr::e8cd431d-5d00-42b7-acff-0fb0d7548e2f" providerId="AD" clId="Web-{40ADAFAE-FB56-5385-3429-C7969395D643}" dt="2021-03-01T17:15:18.600" v="263"/>
          <ac:spMkLst>
            <pc:docMk/>
            <pc:sldMk cId="2275981590" sldId="258"/>
            <ac:spMk id="3" creationId="{DA998139-F4E5-42A5-B7B6-D046581F7EFC}"/>
          </ac:spMkLst>
        </pc:spChg>
        <pc:spChg chg="add del">
          <ac:chgData name="Anton Debelić" userId="S::anton.debelic@skole.hr::e8cd431d-5d00-42b7-acff-0fb0d7548e2f" providerId="AD" clId="Web-{40ADAFAE-FB56-5385-3429-C7969395D643}" dt="2021-03-01T17:25:58.194" v="671"/>
          <ac:spMkLst>
            <pc:docMk/>
            <pc:sldMk cId="2275981590" sldId="258"/>
            <ac:spMk id="6" creationId="{EBF87945-A001-489F-9D9B-7D9435F0B9CA}"/>
          </ac:spMkLst>
        </pc:spChg>
        <pc:spChg chg="add mod">
          <ac:chgData name="Anton Debelić" userId="S::anton.debelic@skole.hr::e8cd431d-5d00-42b7-acff-0fb0d7548e2f" providerId="AD" clId="Web-{40ADAFAE-FB56-5385-3429-C7969395D643}" dt="2021-03-01T17:25:58.194" v="671"/>
          <ac:spMkLst>
            <pc:docMk/>
            <pc:sldMk cId="2275981590" sldId="258"/>
            <ac:spMk id="8" creationId="{20754868-5481-4942-B7A8-D467CF819F58}"/>
          </ac:spMkLst>
        </pc:spChg>
        <pc:spChg chg="add del">
          <ac:chgData name="Anton Debelić" userId="S::anton.debelic@skole.hr::e8cd431d-5d00-42b7-acff-0fb0d7548e2f" providerId="AD" clId="Web-{40ADAFAE-FB56-5385-3429-C7969395D643}" dt="2021-03-01T17:15:34.225" v="265"/>
          <ac:spMkLst>
            <pc:docMk/>
            <pc:sldMk cId="2275981590" sldId="258"/>
            <ac:spMk id="9" creationId="{605494DE-B078-4D87-BB01-C84320618DAD}"/>
          </ac:spMkLst>
        </pc:spChg>
        <pc:spChg chg="add">
          <ac:chgData name="Anton Debelić" userId="S::anton.debelic@skole.hr::e8cd431d-5d00-42b7-acff-0fb0d7548e2f" providerId="AD" clId="Web-{40ADAFAE-FB56-5385-3429-C7969395D643}" dt="2021-03-01T17:25:58.194" v="671"/>
          <ac:spMkLst>
            <pc:docMk/>
            <pc:sldMk cId="2275981590" sldId="258"/>
            <ac:spMk id="10" creationId="{9B76D444-2756-434F-AE61-96D69830C13E}"/>
          </ac:spMkLst>
        </pc:spChg>
        <pc:spChg chg="add del">
          <ac:chgData name="Anton Debelić" userId="S::anton.debelic@skole.hr::e8cd431d-5d00-42b7-acff-0fb0d7548e2f" providerId="AD" clId="Web-{40ADAFAE-FB56-5385-3429-C7969395D643}" dt="2021-03-01T17:15:34.225" v="265"/>
          <ac:spMkLst>
            <pc:docMk/>
            <pc:sldMk cId="2275981590" sldId="258"/>
            <ac:spMk id="11" creationId="{9A0576B0-CD8C-4661-95C8-A9F2CE7CDDB0}"/>
          </ac:spMkLst>
        </pc:spChg>
        <pc:spChg chg="add del">
          <ac:chgData name="Anton Debelić" userId="S::anton.debelic@skole.hr::e8cd431d-5d00-42b7-acff-0fb0d7548e2f" providerId="AD" clId="Web-{40ADAFAE-FB56-5385-3429-C7969395D643}" dt="2021-03-01T17:15:34.225" v="265"/>
          <ac:spMkLst>
            <pc:docMk/>
            <pc:sldMk cId="2275981590" sldId="258"/>
            <ac:spMk id="13" creationId="{3FF60E2B-3919-423C-B1FF-56CDE6681165}"/>
          </ac:spMkLst>
        </pc:spChg>
        <pc:spChg chg="add">
          <ac:chgData name="Anton Debelić" userId="S::anton.debelic@skole.hr::e8cd431d-5d00-42b7-acff-0fb0d7548e2f" providerId="AD" clId="Web-{40ADAFAE-FB56-5385-3429-C7969395D643}" dt="2021-03-01T17:25:58.194" v="671"/>
          <ac:spMkLst>
            <pc:docMk/>
            <pc:sldMk cId="2275981590" sldId="258"/>
            <ac:spMk id="15" creationId="{B0161EF8-C8C6-4F2A-9D5C-49BD28A2BDC2}"/>
          </ac:spMkLst>
        </pc:spChg>
        <pc:picChg chg="add mod ord">
          <ac:chgData name="Anton Debelić" userId="S::anton.debelic@skole.hr::e8cd431d-5d00-42b7-acff-0fb0d7548e2f" providerId="AD" clId="Web-{40ADAFAE-FB56-5385-3429-C7969395D643}" dt="2021-03-01T17:25:58.194" v="671"/>
          <ac:picMkLst>
            <pc:docMk/>
            <pc:sldMk cId="2275981590" sldId="258"/>
            <ac:picMk id="4" creationId="{789BFCC1-AA63-4E19-AE73-DD352FFB38C2}"/>
          </ac:picMkLst>
        </pc:picChg>
      </pc:sldChg>
      <pc:sldChg chg="addSp delSp modSp mod setBg">
        <pc:chgData name="Anton Debelić" userId="S::anton.debelic@skole.hr::e8cd431d-5d00-42b7-acff-0fb0d7548e2f" providerId="AD" clId="Web-{40ADAFAE-FB56-5385-3429-C7969395D643}" dt="2021-03-01T17:42:32.718" v="1158" actId="20577"/>
        <pc:sldMkLst>
          <pc:docMk/>
          <pc:sldMk cId="465142763" sldId="259"/>
        </pc:sldMkLst>
        <pc:spChg chg="mod">
          <ac:chgData name="Anton Debelić" userId="S::anton.debelic@skole.hr::e8cd431d-5d00-42b7-acff-0fb0d7548e2f" providerId="AD" clId="Web-{40ADAFAE-FB56-5385-3429-C7969395D643}" dt="2021-03-01T17:25:50.162" v="670"/>
          <ac:spMkLst>
            <pc:docMk/>
            <pc:sldMk cId="465142763" sldId="259"/>
            <ac:spMk id="2" creationId="{E0FCD204-2902-4F44-9B3C-069B882EF4BC}"/>
          </ac:spMkLst>
        </pc:spChg>
        <pc:spChg chg="del">
          <ac:chgData name="Anton Debelić" userId="S::anton.debelic@skole.hr::e8cd431d-5d00-42b7-acff-0fb0d7548e2f" providerId="AD" clId="Web-{40ADAFAE-FB56-5385-3429-C7969395D643}" dt="2021-03-01T17:25:31.568" v="665"/>
          <ac:spMkLst>
            <pc:docMk/>
            <pc:sldMk cId="465142763" sldId="259"/>
            <ac:spMk id="3" creationId="{13A5498F-E297-4945-A9DA-8752D3481443}"/>
          </ac:spMkLst>
        </pc:spChg>
        <pc:spChg chg="add del">
          <ac:chgData name="Anton Debelić" userId="S::anton.debelic@skole.hr::e8cd431d-5d00-42b7-acff-0fb0d7548e2f" providerId="AD" clId="Web-{40ADAFAE-FB56-5385-3429-C7969395D643}" dt="2021-03-01T17:25:50.162" v="669"/>
          <ac:spMkLst>
            <pc:docMk/>
            <pc:sldMk cId="465142763" sldId="259"/>
            <ac:spMk id="6" creationId="{9B76D444-2756-434F-AE61-96D69830C13E}"/>
          </ac:spMkLst>
        </pc:spChg>
        <pc:spChg chg="add del">
          <ac:chgData name="Anton Debelić" userId="S::anton.debelic@skole.hr::e8cd431d-5d00-42b7-acff-0fb0d7548e2f" providerId="AD" clId="Web-{40ADAFAE-FB56-5385-3429-C7969395D643}" dt="2021-03-01T17:25:50.162" v="669"/>
          <ac:spMkLst>
            <pc:docMk/>
            <pc:sldMk cId="465142763" sldId="259"/>
            <ac:spMk id="7" creationId="{168459B0-75C1-4203-ADC2-70837693EF83}"/>
          </ac:spMkLst>
        </pc:spChg>
        <pc:spChg chg="add del">
          <ac:chgData name="Anton Debelić" userId="S::anton.debelic@skole.hr::e8cd431d-5d00-42b7-acff-0fb0d7548e2f" providerId="AD" clId="Web-{40ADAFAE-FB56-5385-3429-C7969395D643}" dt="2021-03-01T17:25:47.568" v="667"/>
          <ac:spMkLst>
            <pc:docMk/>
            <pc:sldMk cId="465142763" sldId="259"/>
            <ac:spMk id="8" creationId="{DDF14AE7-D6B9-4ACC-82E2-2E57D2402B1F}"/>
          </ac:spMkLst>
        </pc:spChg>
        <pc:spChg chg="add">
          <ac:chgData name="Anton Debelić" userId="S::anton.debelic@skole.hr::e8cd431d-5d00-42b7-acff-0fb0d7548e2f" providerId="AD" clId="Web-{40ADAFAE-FB56-5385-3429-C7969395D643}" dt="2021-03-01T17:25:50.162" v="670"/>
          <ac:spMkLst>
            <pc:docMk/>
            <pc:sldMk cId="465142763" sldId="259"/>
            <ac:spMk id="9" creationId="{EBF87945-A001-489F-9D9B-7D9435F0B9CA}"/>
          </ac:spMkLst>
        </pc:spChg>
        <pc:spChg chg="add mod">
          <ac:chgData name="Anton Debelić" userId="S::anton.debelic@skole.hr::e8cd431d-5d00-42b7-acff-0fb0d7548e2f" providerId="AD" clId="Web-{40ADAFAE-FB56-5385-3429-C7969395D643}" dt="2021-03-01T17:42:32.718" v="1158" actId="20577"/>
          <ac:spMkLst>
            <pc:docMk/>
            <pc:sldMk cId="465142763" sldId="259"/>
            <ac:spMk id="10" creationId="{1F1EA94C-85DB-4995-A953-3C7C5417F83D}"/>
          </ac:spMkLst>
        </pc:spChg>
        <pc:spChg chg="add del">
          <ac:chgData name="Anton Debelić" userId="S::anton.debelic@skole.hr::e8cd431d-5d00-42b7-acff-0fb0d7548e2f" providerId="AD" clId="Web-{40ADAFAE-FB56-5385-3429-C7969395D643}" dt="2021-03-01T17:25:47.568" v="667"/>
          <ac:spMkLst>
            <pc:docMk/>
            <pc:sldMk cId="465142763" sldId="259"/>
            <ac:spMk id="11" creationId="{CF62D2A7-8207-488C-9F46-316BA81A16C8}"/>
          </ac:spMkLst>
        </pc:spChg>
        <pc:spChg chg="add del">
          <ac:chgData name="Anton Debelić" userId="S::anton.debelic@skole.hr::e8cd431d-5d00-42b7-acff-0fb0d7548e2f" providerId="AD" clId="Web-{40ADAFAE-FB56-5385-3429-C7969395D643}" dt="2021-03-01T17:25:50.162" v="669"/>
          <ac:spMkLst>
            <pc:docMk/>
            <pc:sldMk cId="465142763" sldId="259"/>
            <ac:spMk id="13" creationId="{0AF80B57-54E2-4D01-8731-3F38B0C56C95}"/>
          </ac:spMkLst>
        </pc:spChg>
        <pc:picChg chg="add mod ord">
          <ac:chgData name="Anton Debelić" userId="S::anton.debelic@skole.hr::e8cd431d-5d00-42b7-acff-0fb0d7548e2f" providerId="AD" clId="Web-{40ADAFAE-FB56-5385-3429-C7969395D643}" dt="2021-03-01T17:26:08.038" v="672" actId="1076"/>
          <ac:picMkLst>
            <pc:docMk/>
            <pc:sldMk cId="465142763" sldId="259"/>
            <ac:picMk id="4" creationId="{6F33C9D0-4382-4041-85E1-3B8A5258A0F6}"/>
          </ac:picMkLst>
        </pc:picChg>
      </pc:sldChg>
      <pc:sldChg chg="addSp delSp modSp del">
        <pc:chgData name="Anton Debelić" userId="S::anton.debelic@skole.hr::e8cd431d-5d00-42b7-acff-0fb0d7548e2f" providerId="AD" clId="Web-{40ADAFAE-FB56-5385-3429-C7969395D643}" dt="2021-03-01T17:28:47.354" v="771"/>
        <pc:sldMkLst>
          <pc:docMk/>
          <pc:sldMk cId="442244140" sldId="260"/>
        </pc:sldMkLst>
        <pc:spChg chg="del">
          <ac:chgData name="Anton Debelić" userId="S::anton.debelic@skole.hr::e8cd431d-5d00-42b7-acff-0fb0d7548e2f" providerId="AD" clId="Web-{40ADAFAE-FB56-5385-3429-C7969395D643}" dt="2021-03-01T17:28:35.979" v="769"/>
          <ac:spMkLst>
            <pc:docMk/>
            <pc:sldMk cId="442244140" sldId="260"/>
            <ac:spMk id="3" creationId="{5B6B6CFC-0D86-4746-87D3-5DA0FBB2D76E}"/>
          </ac:spMkLst>
        </pc:spChg>
        <pc:spChg chg="add mod">
          <ac:chgData name="Anton Debelić" userId="S::anton.debelic@skole.hr::e8cd431d-5d00-42b7-acff-0fb0d7548e2f" providerId="AD" clId="Web-{40ADAFAE-FB56-5385-3429-C7969395D643}" dt="2021-03-01T17:28:40.354" v="770"/>
          <ac:spMkLst>
            <pc:docMk/>
            <pc:sldMk cId="442244140" sldId="260"/>
            <ac:spMk id="6" creationId="{2BD1AF7A-93A8-4858-9B8A-C4ECC9C1E633}"/>
          </ac:spMkLst>
        </pc:spChg>
        <pc:picChg chg="add del mod ord">
          <ac:chgData name="Anton Debelić" userId="S::anton.debelic@skole.hr::e8cd431d-5d00-42b7-acff-0fb0d7548e2f" providerId="AD" clId="Web-{40ADAFAE-FB56-5385-3429-C7969395D643}" dt="2021-03-01T17:28:40.354" v="770"/>
          <ac:picMkLst>
            <pc:docMk/>
            <pc:sldMk cId="442244140" sldId="260"/>
            <ac:picMk id="4" creationId="{6884A8A4-F421-4C7B-A00D-6A72C05C8BE7}"/>
          </ac:picMkLst>
        </pc:picChg>
      </pc:sldChg>
      <pc:sldChg chg="addSp delSp modSp new">
        <pc:chgData name="Anton Debelić" userId="S::anton.debelic@skole.hr::e8cd431d-5d00-42b7-acff-0fb0d7548e2f" providerId="AD" clId="Web-{40ADAFAE-FB56-5385-3429-C7969395D643}" dt="2021-03-01T17:47:30.100" v="1271" actId="1076"/>
        <pc:sldMkLst>
          <pc:docMk/>
          <pc:sldMk cId="2766101057" sldId="260"/>
        </pc:sldMkLst>
        <pc:spChg chg="add mod">
          <ac:chgData name="Anton Debelić" userId="S::anton.debelic@skole.hr::e8cd431d-5d00-42b7-acff-0fb0d7548e2f" providerId="AD" clId="Web-{40ADAFAE-FB56-5385-3429-C7969395D643}" dt="2021-03-01T17:33:23.204" v="805" actId="1076"/>
          <ac:spMkLst>
            <pc:docMk/>
            <pc:sldMk cId="2766101057" sldId="260"/>
            <ac:spMk id="2" creationId="{746C762F-7E39-4CB1-B907-C2ABB6C5E823}"/>
          </ac:spMkLst>
        </pc:spChg>
        <pc:spChg chg="add del">
          <ac:chgData name="Anton Debelić" userId="S::anton.debelic@skole.hr::e8cd431d-5d00-42b7-acff-0fb0d7548e2f" providerId="AD" clId="Web-{40ADAFAE-FB56-5385-3429-C7969395D643}" dt="2021-03-01T17:33:39.736" v="807"/>
          <ac:spMkLst>
            <pc:docMk/>
            <pc:sldMk cId="2766101057" sldId="260"/>
            <ac:spMk id="5" creationId="{56C615D7-939A-4A23-A460-10FC3D2186FE}"/>
          </ac:spMkLst>
        </pc:spChg>
        <pc:spChg chg="add mod">
          <ac:chgData name="Anton Debelić" userId="S::anton.debelic@skole.hr::e8cd431d-5d00-42b7-acff-0fb0d7548e2f" providerId="AD" clId="Web-{40ADAFAE-FB56-5385-3429-C7969395D643}" dt="2021-03-01T17:34:37.284" v="823" actId="1076"/>
          <ac:spMkLst>
            <pc:docMk/>
            <pc:sldMk cId="2766101057" sldId="260"/>
            <ac:spMk id="6" creationId="{C9557682-B6F2-4154-A7DD-BF9F92571A8F}"/>
          </ac:spMkLst>
        </pc:spChg>
        <pc:spChg chg="add mod">
          <ac:chgData name="Anton Debelić" userId="S::anton.debelic@skole.hr::e8cd431d-5d00-42b7-acff-0fb0d7548e2f" providerId="AD" clId="Web-{40ADAFAE-FB56-5385-3429-C7969395D643}" dt="2021-03-01T17:35:12.926" v="842" actId="1076"/>
          <ac:spMkLst>
            <pc:docMk/>
            <pc:sldMk cId="2766101057" sldId="260"/>
            <ac:spMk id="7" creationId="{22E2220D-2E3C-4EAE-8DCB-B3E6E414B05A}"/>
          </ac:spMkLst>
        </pc:spChg>
        <pc:spChg chg="add del">
          <ac:chgData name="Anton Debelić" userId="S::anton.debelic@skole.hr::e8cd431d-5d00-42b7-acff-0fb0d7548e2f" providerId="AD" clId="Web-{40ADAFAE-FB56-5385-3429-C7969395D643}" dt="2021-03-01T17:35:25.864" v="844"/>
          <ac:spMkLst>
            <pc:docMk/>
            <pc:sldMk cId="2766101057" sldId="260"/>
            <ac:spMk id="8" creationId="{7FAB51AE-E7FF-46D5-99A6-BA8D2E210516}"/>
          </ac:spMkLst>
        </pc:spChg>
        <pc:spChg chg="add mod">
          <ac:chgData name="Anton Debelić" userId="S::anton.debelic@skole.hr::e8cd431d-5d00-42b7-acff-0fb0d7548e2f" providerId="AD" clId="Web-{40ADAFAE-FB56-5385-3429-C7969395D643}" dt="2021-03-01T17:36:08.833" v="858" actId="1076"/>
          <ac:spMkLst>
            <pc:docMk/>
            <pc:sldMk cId="2766101057" sldId="260"/>
            <ac:spMk id="9" creationId="{6C45F682-9C53-44E3-8A58-828E883B7301}"/>
          </ac:spMkLst>
        </pc:spChg>
        <pc:spChg chg="add mod">
          <ac:chgData name="Anton Debelić" userId="S::anton.debelic@skole.hr::e8cd431d-5d00-42b7-acff-0fb0d7548e2f" providerId="AD" clId="Web-{40ADAFAE-FB56-5385-3429-C7969395D643}" dt="2021-03-01T17:36:45.084" v="872" actId="1076"/>
          <ac:spMkLst>
            <pc:docMk/>
            <pc:sldMk cId="2766101057" sldId="260"/>
            <ac:spMk id="10" creationId="{1DAC10B2-6896-4D80-94C6-8FEBDA6CAFCD}"/>
          </ac:spMkLst>
        </pc:spChg>
        <pc:spChg chg="add mod">
          <ac:chgData name="Anton Debelić" userId="S::anton.debelic@skole.hr::e8cd431d-5d00-42b7-acff-0fb0d7548e2f" providerId="AD" clId="Web-{40ADAFAE-FB56-5385-3429-C7969395D643}" dt="2021-03-01T17:37:24.195" v="888" actId="1076"/>
          <ac:spMkLst>
            <pc:docMk/>
            <pc:sldMk cId="2766101057" sldId="260"/>
            <ac:spMk id="11" creationId="{A2AA30E1-104D-4BBC-8B59-0F4FD312ED9C}"/>
          </ac:spMkLst>
        </pc:spChg>
        <pc:spChg chg="add mod">
          <ac:chgData name="Anton Debelić" userId="S::anton.debelic@skole.hr::e8cd431d-5d00-42b7-acff-0fb0d7548e2f" providerId="AD" clId="Web-{40ADAFAE-FB56-5385-3429-C7969395D643}" dt="2021-03-01T17:38:21.290" v="905" actId="1076"/>
          <ac:spMkLst>
            <pc:docMk/>
            <pc:sldMk cId="2766101057" sldId="260"/>
            <ac:spMk id="12" creationId="{A8A39869-A3C4-4989-9F25-51BB26D4CE40}"/>
          </ac:spMkLst>
        </pc:spChg>
        <pc:spChg chg="add mod">
          <ac:chgData name="Anton Debelić" userId="S::anton.debelic@skole.hr::e8cd431d-5d00-42b7-acff-0fb0d7548e2f" providerId="AD" clId="Web-{40ADAFAE-FB56-5385-3429-C7969395D643}" dt="2021-03-01T17:44:55.643" v="1218" actId="1076"/>
          <ac:spMkLst>
            <pc:docMk/>
            <pc:sldMk cId="2766101057" sldId="260"/>
            <ac:spMk id="13" creationId="{46F3E1CA-7B1A-4B81-AAFD-86BAEBC72F72}"/>
          </ac:spMkLst>
        </pc:spChg>
        <pc:spChg chg="add mod">
          <ac:chgData name="Anton Debelić" userId="S::anton.debelic@skole.hr::e8cd431d-5d00-42b7-acff-0fb0d7548e2f" providerId="AD" clId="Web-{40ADAFAE-FB56-5385-3429-C7969395D643}" dt="2021-03-01T17:44:50.159" v="1216" actId="1076"/>
          <ac:spMkLst>
            <pc:docMk/>
            <pc:sldMk cId="2766101057" sldId="260"/>
            <ac:spMk id="14" creationId="{055C4E38-7320-4D8F-99E1-8617F71E88F1}"/>
          </ac:spMkLst>
        </pc:spChg>
        <pc:spChg chg="add del">
          <ac:chgData name="Anton Debelić" userId="S::anton.debelic@skole.hr::e8cd431d-5d00-42b7-acff-0fb0d7548e2f" providerId="AD" clId="Web-{40ADAFAE-FB56-5385-3429-C7969395D643}" dt="2021-03-01T17:44:16.502" v="1194"/>
          <ac:spMkLst>
            <pc:docMk/>
            <pc:sldMk cId="2766101057" sldId="260"/>
            <ac:spMk id="15" creationId="{67587F2F-FA6A-47B9-99CD-091189A95E60}"/>
          </ac:spMkLst>
        </pc:spChg>
        <pc:spChg chg="add mod">
          <ac:chgData name="Anton Debelić" userId="S::anton.debelic@skole.hr::e8cd431d-5d00-42b7-acff-0fb0d7548e2f" providerId="AD" clId="Web-{40ADAFAE-FB56-5385-3429-C7969395D643}" dt="2021-03-01T17:44:54.299" v="1217" actId="1076"/>
          <ac:spMkLst>
            <pc:docMk/>
            <pc:sldMk cId="2766101057" sldId="260"/>
            <ac:spMk id="16" creationId="{CE29F304-631D-4643-AA10-DBE4CB4CEDC8}"/>
          </ac:spMkLst>
        </pc:spChg>
        <pc:picChg chg="add del mod">
          <ac:chgData name="Anton Debelić" userId="S::anton.debelic@skole.hr::e8cd431d-5d00-42b7-acff-0fb0d7548e2f" providerId="AD" clId="Web-{40ADAFAE-FB56-5385-3429-C7969395D643}" dt="2021-03-01T17:31:26.795" v="786"/>
          <ac:picMkLst>
            <pc:docMk/>
            <pc:sldMk cId="2766101057" sldId="260"/>
            <ac:picMk id="3" creationId="{0D7D03D6-F294-42C3-84A0-822DC095A06A}"/>
          </ac:picMkLst>
        </pc:picChg>
        <pc:picChg chg="add mod">
          <ac:chgData name="Anton Debelić" userId="S::anton.debelic@skole.hr::e8cd431d-5d00-42b7-acff-0fb0d7548e2f" providerId="AD" clId="Web-{40ADAFAE-FB56-5385-3429-C7969395D643}" dt="2021-03-01T17:47:30.100" v="1271" actId="1076"/>
          <ac:picMkLst>
            <pc:docMk/>
            <pc:sldMk cId="2766101057" sldId="260"/>
            <ac:picMk id="4" creationId="{72F0F929-0B7F-43B5-8730-B745D9DBEA28}"/>
          </ac:picMkLst>
        </pc:picChg>
      </pc:sldChg>
      <pc:sldChg chg="del">
        <pc:chgData name="Anton Debelić" userId="S::anton.debelic@skole.hr::e8cd431d-5d00-42b7-acff-0fb0d7548e2f" providerId="AD" clId="Web-{40ADAFAE-FB56-5385-3429-C7969395D643}" dt="2021-03-01T17:28:51.542" v="772"/>
        <pc:sldMkLst>
          <pc:docMk/>
          <pc:sldMk cId="426680744" sldId="261"/>
        </pc:sldMkLst>
      </pc:sldChg>
      <pc:sldChg chg="addSp modSp new">
        <pc:chgData name="Anton Debelić" userId="S::anton.debelic@skole.hr::e8cd431d-5d00-42b7-acff-0fb0d7548e2f" providerId="AD" clId="Web-{40ADAFAE-FB56-5385-3429-C7969395D643}" dt="2021-03-01T17:48:00.695" v="1280" actId="1076"/>
        <pc:sldMkLst>
          <pc:docMk/>
          <pc:sldMk cId="2444258628" sldId="261"/>
        </pc:sldMkLst>
        <pc:spChg chg="add mod">
          <ac:chgData name="Anton Debelić" userId="S::anton.debelic@skole.hr::e8cd431d-5d00-42b7-acff-0fb0d7548e2f" providerId="AD" clId="Web-{40ADAFAE-FB56-5385-3429-C7969395D643}" dt="2021-03-01T17:46:04.739" v="1242" actId="1076"/>
          <ac:spMkLst>
            <pc:docMk/>
            <pc:sldMk cId="2444258628" sldId="261"/>
            <ac:spMk id="2" creationId="{4FBA6444-8D13-49E7-B610-2118DE23534E}"/>
          </ac:spMkLst>
        </pc:spChg>
        <pc:spChg chg="add mod">
          <ac:chgData name="Anton Debelić" userId="S::anton.debelic@skole.hr::e8cd431d-5d00-42b7-acff-0fb0d7548e2f" providerId="AD" clId="Web-{40ADAFAE-FB56-5385-3429-C7969395D643}" dt="2021-03-01T17:47:41.132" v="1273" actId="1076"/>
          <ac:spMkLst>
            <pc:docMk/>
            <pc:sldMk cId="2444258628" sldId="261"/>
            <ac:spMk id="3" creationId="{556B3194-B03A-423C-82CB-3F133A004AE2}"/>
          </ac:spMkLst>
        </pc:spChg>
        <pc:spChg chg="add mod">
          <ac:chgData name="Anton Debelić" userId="S::anton.debelic@skole.hr::e8cd431d-5d00-42b7-acff-0fb0d7548e2f" providerId="AD" clId="Web-{40ADAFAE-FB56-5385-3429-C7969395D643}" dt="2021-03-01T17:47:16.444" v="1268" actId="1076"/>
          <ac:spMkLst>
            <pc:docMk/>
            <pc:sldMk cId="2444258628" sldId="261"/>
            <ac:spMk id="4" creationId="{06E43401-0E6F-41C5-A9C7-22BB4FB98A3E}"/>
          </ac:spMkLst>
        </pc:spChg>
        <pc:picChg chg="add mod">
          <ac:chgData name="Anton Debelić" userId="S::anton.debelic@skole.hr::e8cd431d-5d00-42b7-acff-0fb0d7548e2f" providerId="AD" clId="Web-{40ADAFAE-FB56-5385-3429-C7969395D643}" dt="2021-03-01T17:48:00.695" v="1280" actId="1076"/>
          <ac:picMkLst>
            <pc:docMk/>
            <pc:sldMk cId="2444258628" sldId="261"/>
            <ac:picMk id="6" creationId="{BB67F635-4239-46BC-B7F1-C94FB9EB6ADE}"/>
          </ac:picMkLst>
        </pc:picChg>
      </pc:sldChg>
    </pc:docChg>
  </pc:docChgLst>
  <pc:docChgLst>
    <pc:chgData name="Anton Debelić" userId="S::anton.debelic@skole.hr::e8cd431d-5d00-42b7-acff-0fb0d7548e2f" providerId="AD" clId="Web-{DC3E0CD6-B1F3-4DD3-ACB1-3BE30AD18B01}"/>
    <pc:docChg chg="addSld modSld addMainMaster delMainMaster">
      <pc:chgData name="Anton Debelić" userId="S::anton.debelic@skole.hr::e8cd431d-5d00-42b7-acff-0fb0d7548e2f" providerId="AD" clId="Web-{DC3E0CD6-B1F3-4DD3-ACB1-3BE30AD18B01}" dt="2021-03-01T16:45:24.012" v="239"/>
      <pc:docMkLst>
        <pc:docMk/>
      </pc:docMkLst>
      <pc:sldChg chg="addSp delSp modSp mod modClrScheme chgLayout">
        <pc:chgData name="Anton Debelić" userId="S::anton.debelic@skole.hr::e8cd431d-5d00-42b7-acff-0fb0d7548e2f" providerId="AD" clId="Web-{DC3E0CD6-B1F3-4DD3-ACB1-3BE30AD18B01}" dt="2021-03-01T16:45:24.012" v="239"/>
        <pc:sldMkLst>
          <pc:docMk/>
          <pc:sldMk cId="109857222" sldId="256"/>
        </pc:sldMkLst>
        <pc:spChg chg="mod ord">
          <ac:chgData name="Anton Debelić" userId="S::anton.debelic@skole.hr::e8cd431d-5d00-42b7-acff-0fb0d7548e2f" providerId="AD" clId="Web-{DC3E0CD6-B1F3-4DD3-ACB1-3BE30AD18B01}" dt="2021-03-01T16:45:24.012" v="239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Anton Debelić" userId="S::anton.debelic@skole.hr::e8cd431d-5d00-42b7-acff-0fb0d7548e2f" providerId="AD" clId="Web-{DC3E0CD6-B1F3-4DD3-ACB1-3BE30AD18B01}" dt="2021-03-01T16:45:24.012" v="239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Anton Debelić" userId="S::anton.debelic@skole.hr::e8cd431d-5d00-42b7-acff-0fb0d7548e2f" providerId="AD" clId="Web-{DC3E0CD6-B1F3-4DD3-ACB1-3BE30AD18B01}" dt="2021-03-01T16:06:16.283" v="105" actId="1076"/>
          <ac:spMkLst>
            <pc:docMk/>
            <pc:sldMk cId="109857222" sldId="256"/>
            <ac:spMk id="4" creationId="{B1E9B1E9-6078-4392-84D3-3A4CC59CDBC7}"/>
          </ac:spMkLst>
        </pc:spChg>
        <pc:spChg chg="add mod">
          <ac:chgData name="Anton Debelić" userId="S::anton.debelic@skole.hr::e8cd431d-5d00-42b7-acff-0fb0d7548e2f" providerId="AD" clId="Web-{DC3E0CD6-B1F3-4DD3-ACB1-3BE30AD18B01}" dt="2021-03-01T16:34:21.910" v="221" actId="1076"/>
          <ac:spMkLst>
            <pc:docMk/>
            <pc:sldMk cId="109857222" sldId="256"/>
            <ac:spMk id="5" creationId="{C22E5F07-20BD-4524-A4B3-6ADAAEC885EE}"/>
          </ac:spMkLst>
        </pc:spChg>
        <pc:spChg chg="add mod">
          <ac:chgData name="Anton Debelić" userId="S::anton.debelic@skole.hr::e8cd431d-5d00-42b7-acff-0fb0d7548e2f" providerId="AD" clId="Web-{DC3E0CD6-B1F3-4DD3-ACB1-3BE30AD18B01}" dt="2021-03-01T16:34:19.270" v="220" actId="1076"/>
          <ac:spMkLst>
            <pc:docMk/>
            <pc:sldMk cId="109857222" sldId="256"/>
            <ac:spMk id="6" creationId="{8C069A3A-73F8-4D0E-8E62-064A81022FE6}"/>
          </ac:spMkLst>
        </pc:spChg>
        <pc:inkChg chg="add del">
          <ac:chgData name="Anton Debelić" userId="S::anton.debelic@skole.hr::e8cd431d-5d00-42b7-acff-0fb0d7548e2f" providerId="AD" clId="Web-{DC3E0CD6-B1F3-4DD3-ACB1-3BE30AD18B01}" dt="2021-03-01T16:43:50.010" v="224"/>
          <ac:inkMkLst>
            <pc:docMk/>
            <pc:sldMk cId="109857222" sldId="256"/>
            <ac:inkMk id="7" creationId="{2CB71E73-AF13-43C8-849D-34B4817DB0B7}"/>
          </ac:inkMkLst>
        </pc:inkChg>
        <pc:inkChg chg="add del">
          <ac:chgData name="Anton Debelić" userId="S::anton.debelic@skole.hr::e8cd431d-5d00-42b7-acff-0fb0d7548e2f" providerId="AD" clId="Web-{DC3E0CD6-B1F3-4DD3-ACB1-3BE30AD18B01}" dt="2021-03-01T16:44:15.839" v="230"/>
          <ac:inkMkLst>
            <pc:docMk/>
            <pc:sldMk cId="109857222" sldId="256"/>
            <ac:inkMk id="8" creationId="{5390C796-59BE-4D0F-B172-50094B1C9401}"/>
          </ac:inkMkLst>
        </pc:inkChg>
        <pc:inkChg chg="add del">
          <ac:chgData name="Anton Debelić" userId="S::anton.debelic@skole.hr::e8cd431d-5d00-42b7-acff-0fb0d7548e2f" providerId="AD" clId="Web-{DC3E0CD6-B1F3-4DD3-ACB1-3BE30AD18B01}" dt="2021-03-01T16:44:16.386" v="231"/>
          <ac:inkMkLst>
            <pc:docMk/>
            <pc:sldMk cId="109857222" sldId="256"/>
            <ac:inkMk id="9" creationId="{C4AE8DED-6A48-4D04-8AE5-7BFC44FA0BE5}"/>
          </ac:inkMkLst>
        </pc:inkChg>
        <pc:inkChg chg="add del">
          <ac:chgData name="Anton Debelić" userId="S::anton.debelic@skole.hr::e8cd431d-5d00-42b7-acff-0fb0d7548e2f" providerId="AD" clId="Web-{DC3E0CD6-B1F3-4DD3-ACB1-3BE30AD18B01}" dt="2021-03-01T16:44:18.089" v="232"/>
          <ac:inkMkLst>
            <pc:docMk/>
            <pc:sldMk cId="109857222" sldId="256"/>
            <ac:inkMk id="10" creationId="{67C15E27-912E-48F0-B903-F6F1DB0CB281}"/>
          </ac:inkMkLst>
        </pc:inkChg>
        <pc:inkChg chg="add del">
          <ac:chgData name="Anton Debelić" userId="S::anton.debelic@skole.hr::e8cd431d-5d00-42b7-acff-0fb0d7548e2f" providerId="AD" clId="Web-{DC3E0CD6-B1F3-4DD3-ACB1-3BE30AD18B01}" dt="2021-03-01T16:44:15.839" v="229"/>
          <ac:inkMkLst>
            <pc:docMk/>
            <pc:sldMk cId="109857222" sldId="256"/>
            <ac:inkMk id="11" creationId="{FF34C03B-FC37-450D-811E-0BAA22943585}"/>
          </ac:inkMkLst>
        </pc:inkChg>
        <pc:inkChg chg="add del">
          <ac:chgData name="Anton Debelić" userId="S::anton.debelic@skole.hr::e8cd431d-5d00-42b7-acff-0fb0d7548e2f" providerId="AD" clId="Web-{DC3E0CD6-B1F3-4DD3-ACB1-3BE30AD18B01}" dt="2021-03-01T16:44:48.230" v="234"/>
          <ac:inkMkLst>
            <pc:docMk/>
            <pc:sldMk cId="109857222" sldId="256"/>
            <ac:inkMk id="12" creationId="{C0A384DD-7717-449B-99EF-EA58735A9136}"/>
          </ac:inkMkLst>
        </pc:inkChg>
        <pc:inkChg chg="add del">
          <ac:chgData name="Anton Debelić" userId="S::anton.debelic@skole.hr::e8cd431d-5d00-42b7-acff-0fb0d7548e2f" providerId="AD" clId="Web-{DC3E0CD6-B1F3-4DD3-ACB1-3BE30AD18B01}" dt="2021-03-01T16:45:20.043" v="238"/>
          <ac:inkMkLst>
            <pc:docMk/>
            <pc:sldMk cId="109857222" sldId="256"/>
            <ac:inkMk id="13" creationId="{B1EBD9FC-AD44-4575-9996-3277D179EB74}"/>
          </ac:inkMkLst>
        </pc:inkChg>
        <pc:inkChg chg="add del">
          <ac:chgData name="Anton Debelić" userId="S::anton.debelic@skole.hr::e8cd431d-5d00-42b7-acff-0fb0d7548e2f" providerId="AD" clId="Web-{DC3E0CD6-B1F3-4DD3-ACB1-3BE30AD18B01}" dt="2021-03-01T16:45:19.215" v="237"/>
          <ac:inkMkLst>
            <pc:docMk/>
            <pc:sldMk cId="109857222" sldId="256"/>
            <ac:inkMk id="14" creationId="{AFBE64F2-4D58-4AB3-BFB1-1D7AA89A8DA4}"/>
          </ac:inkMkLst>
        </pc:inkChg>
      </pc:sldChg>
      <pc:sldChg chg="modSp new mod modClrScheme chgLayout">
        <pc:chgData name="Anton Debelić" userId="S::anton.debelic@skole.hr::e8cd431d-5d00-42b7-acff-0fb0d7548e2f" providerId="AD" clId="Web-{DC3E0CD6-B1F3-4DD3-ACB1-3BE30AD18B01}" dt="2021-03-01T16:45:24.012" v="239"/>
        <pc:sldMkLst>
          <pc:docMk/>
          <pc:sldMk cId="1866994730" sldId="257"/>
        </pc:sldMkLst>
        <pc:spChg chg="mod ord">
          <ac:chgData name="Anton Debelić" userId="S::anton.debelic@skole.hr::e8cd431d-5d00-42b7-acff-0fb0d7548e2f" providerId="AD" clId="Web-{DC3E0CD6-B1F3-4DD3-ACB1-3BE30AD18B01}" dt="2021-03-01T16:45:24.012" v="239"/>
          <ac:spMkLst>
            <pc:docMk/>
            <pc:sldMk cId="1866994730" sldId="257"/>
            <ac:spMk id="2" creationId="{0C5CA44D-D3F3-4352-9E44-83DF29F06C80}"/>
          </ac:spMkLst>
        </pc:spChg>
        <pc:spChg chg="mod ord">
          <ac:chgData name="Anton Debelić" userId="S::anton.debelic@skole.hr::e8cd431d-5d00-42b7-acff-0fb0d7548e2f" providerId="AD" clId="Web-{DC3E0CD6-B1F3-4DD3-ACB1-3BE30AD18B01}" dt="2021-03-01T16:45:24.012" v="239"/>
          <ac:spMkLst>
            <pc:docMk/>
            <pc:sldMk cId="1866994730" sldId="257"/>
            <ac:spMk id="3" creationId="{FC169400-CDCB-43EF-A270-31CE1099914E}"/>
          </ac:spMkLst>
        </pc:spChg>
      </pc:sldChg>
      <pc:sldChg chg="modSp new mod modClrScheme chgLayout">
        <pc:chgData name="Anton Debelić" userId="S::anton.debelic@skole.hr::e8cd431d-5d00-42b7-acff-0fb0d7548e2f" providerId="AD" clId="Web-{DC3E0CD6-B1F3-4DD3-ACB1-3BE30AD18B01}" dt="2021-03-01T16:45:24.012" v="239"/>
        <pc:sldMkLst>
          <pc:docMk/>
          <pc:sldMk cId="2275981590" sldId="258"/>
        </pc:sldMkLst>
        <pc:spChg chg="mod ord">
          <ac:chgData name="Anton Debelić" userId="S::anton.debelic@skole.hr::e8cd431d-5d00-42b7-acff-0fb0d7548e2f" providerId="AD" clId="Web-{DC3E0CD6-B1F3-4DD3-ACB1-3BE30AD18B01}" dt="2021-03-01T16:45:24.012" v="239"/>
          <ac:spMkLst>
            <pc:docMk/>
            <pc:sldMk cId="2275981590" sldId="258"/>
            <ac:spMk id="2" creationId="{B023B3B6-4489-42A9-8FC5-97C53B14A047}"/>
          </ac:spMkLst>
        </pc:spChg>
        <pc:spChg chg="mod ord">
          <ac:chgData name="Anton Debelić" userId="S::anton.debelic@skole.hr::e8cd431d-5d00-42b7-acff-0fb0d7548e2f" providerId="AD" clId="Web-{DC3E0CD6-B1F3-4DD3-ACB1-3BE30AD18B01}" dt="2021-03-01T16:45:24.012" v="239"/>
          <ac:spMkLst>
            <pc:docMk/>
            <pc:sldMk cId="2275981590" sldId="258"/>
            <ac:spMk id="3" creationId="{DA998139-F4E5-42A5-B7B6-D046581F7EFC}"/>
          </ac:spMkLst>
        </pc:spChg>
      </pc:sldChg>
      <pc:sldChg chg="modSp new mod modClrScheme chgLayout">
        <pc:chgData name="Anton Debelić" userId="S::anton.debelic@skole.hr::e8cd431d-5d00-42b7-acff-0fb0d7548e2f" providerId="AD" clId="Web-{DC3E0CD6-B1F3-4DD3-ACB1-3BE30AD18B01}" dt="2021-03-01T16:45:24.012" v="239"/>
        <pc:sldMkLst>
          <pc:docMk/>
          <pc:sldMk cId="465142763" sldId="259"/>
        </pc:sldMkLst>
        <pc:spChg chg="mod ord">
          <ac:chgData name="Anton Debelić" userId="S::anton.debelic@skole.hr::e8cd431d-5d00-42b7-acff-0fb0d7548e2f" providerId="AD" clId="Web-{DC3E0CD6-B1F3-4DD3-ACB1-3BE30AD18B01}" dt="2021-03-01T16:45:24.012" v="239"/>
          <ac:spMkLst>
            <pc:docMk/>
            <pc:sldMk cId="465142763" sldId="259"/>
            <ac:spMk id="2" creationId="{E0FCD204-2902-4F44-9B3C-069B882EF4BC}"/>
          </ac:spMkLst>
        </pc:spChg>
        <pc:spChg chg="mod ord">
          <ac:chgData name="Anton Debelić" userId="S::anton.debelic@skole.hr::e8cd431d-5d00-42b7-acff-0fb0d7548e2f" providerId="AD" clId="Web-{DC3E0CD6-B1F3-4DD3-ACB1-3BE30AD18B01}" dt="2021-03-01T16:45:24.012" v="239"/>
          <ac:spMkLst>
            <pc:docMk/>
            <pc:sldMk cId="465142763" sldId="259"/>
            <ac:spMk id="3" creationId="{13A5498F-E297-4945-A9DA-8752D3481443}"/>
          </ac:spMkLst>
        </pc:spChg>
      </pc:sldChg>
      <pc:sldChg chg="modSp new mod modClrScheme chgLayout">
        <pc:chgData name="Anton Debelić" userId="S::anton.debelic@skole.hr::e8cd431d-5d00-42b7-acff-0fb0d7548e2f" providerId="AD" clId="Web-{DC3E0CD6-B1F3-4DD3-ACB1-3BE30AD18B01}" dt="2021-03-01T16:45:24.012" v="239"/>
        <pc:sldMkLst>
          <pc:docMk/>
          <pc:sldMk cId="442244140" sldId="260"/>
        </pc:sldMkLst>
        <pc:spChg chg="mod ord">
          <ac:chgData name="Anton Debelić" userId="S::anton.debelic@skole.hr::e8cd431d-5d00-42b7-acff-0fb0d7548e2f" providerId="AD" clId="Web-{DC3E0CD6-B1F3-4DD3-ACB1-3BE30AD18B01}" dt="2021-03-01T16:45:24.012" v="239"/>
          <ac:spMkLst>
            <pc:docMk/>
            <pc:sldMk cId="442244140" sldId="260"/>
            <ac:spMk id="2" creationId="{8FCEF2C5-9BCB-4BFE-AB5D-2CD3F91AB5B6}"/>
          </ac:spMkLst>
        </pc:spChg>
        <pc:spChg chg="mod ord">
          <ac:chgData name="Anton Debelić" userId="S::anton.debelic@skole.hr::e8cd431d-5d00-42b7-acff-0fb0d7548e2f" providerId="AD" clId="Web-{DC3E0CD6-B1F3-4DD3-ACB1-3BE30AD18B01}" dt="2021-03-01T16:45:24.012" v="239"/>
          <ac:spMkLst>
            <pc:docMk/>
            <pc:sldMk cId="442244140" sldId="260"/>
            <ac:spMk id="3" creationId="{5B6B6CFC-0D86-4746-87D3-5DA0FBB2D76E}"/>
          </ac:spMkLst>
        </pc:spChg>
      </pc:sldChg>
      <pc:sldChg chg="modSp new mod modClrScheme chgLayout">
        <pc:chgData name="Anton Debelić" userId="S::anton.debelic@skole.hr::e8cd431d-5d00-42b7-acff-0fb0d7548e2f" providerId="AD" clId="Web-{DC3E0CD6-B1F3-4DD3-ACB1-3BE30AD18B01}" dt="2021-03-01T16:45:24.012" v="239"/>
        <pc:sldMkLst>
          <pc:docMk/>
          <pc:sldMk cId="426680744" sldId="261"/>
        </pc:sldMkLst>
        <pc:spChg chg="mod ord">
          <ac:chgData name="Anton Debelić" userId="S::anton.debelic@skole.hr::e8cd431d-5d00-42b7-acff-0fb0d7548e2f" providerId="AD" clId="Web-{DC3E0CD6-B1F3-4DD3-ACB1-3BE30AD18B01}" dt="2021-03-01T16:45:24.012" v="239"/>
          <ac:spMkLst>
            <pc:docMk/>
            <pc:sldMk cId="426680744" sldId="261"/>
            <ac:spMk id="2" creationId="{D7D37DE2-913F-40EA-B31A-4B0F15D69B6D}"/>
          </ac:spMkLst>
        </pc:spChg>
        <pc:spChg chg="mod ord">
          <ac:chgData name="Anton Debelić" userId="S::anton.debelic@skole.hr::e8cd431d-5d00-42b7-acff-0fb0d7548e2f" providerId="AD" clId="Web-{DC3E0CD6-B1F3-4DD3-ACB1-3BE30AD18B01}" dt="2021-03-01T16:45:24.012" v="239"/>
          <ac:spMkLst>
            <pc:docMk/>
            <pc:sldMk cId="426680744" sldId="261"/>
            <ac:spMk id="3" creationId="{0B7AE5E8-BAF7-4596-A11E-3199AD3DC0B8}"/>
          </ac:spMkLst>
        </pc:spChg>
      </pc:sldChg>
      <pc:sldMasterChg chg="del delSldLayout">
        <pc:chgData name="Anton Debelić" userId="S::anton.debelic@skole.hr::e8cd431d-5d00-42b7-acff-0fb0d7548e2f" providerId="AD" clId="Web-{DC3E0CD6-B1F3-4DD3-ACB1-3BE30AD18B01}" dt="2021-03-01T16:45:24.012" v="239"/>
        <pc:sldMasterMkLst>
          <pc:docMk/>
          <pc:sldMasterMk cId="2460954070" sldId="2147483660"/>
        </pc:sldMasterMkLst>
        <pc:sldLayoutChg chg="del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 modSldLayout">
        <pc:chgData name="Anton Debelić" userId="S::anton.debelic@skole.hr::e8cd431d-5d00-42b7-acff-0fb0d7548e2f" providerId="AD" clId="Web-{DC3E0CD6-B1F3-4DD3-ACB1-3BE30AD18B01}" dt="2021-03-01T16:45:24.012" v="239"/>
        <pc:sldMasterMkLst>
          <pc:docMk/>
          <pc:sldMasterMk cId="355151748" sldId="2147483672"/>
        </pc:sldMasterMkLst>
        <pc:sldLayoutChg chg="add mod replId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355151748" sldId="2147483672"/>
            <pc:sldLayoutMk cId="1183184135" sldId="2147483673"/>
          </pc:sldLayoutMkLst>
        </pc:sldLayoutChg>
        <pc:sldLayoutChg chg="add mod replId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355151748" sldId="2147483672"/>
            <pc:sldLayoutMk cId="3214165382" sldId="2147483674"/>
          </pc:sldLayoutMkLst>
        </pc:sldLayoutChg>
        <pc:sldLayoutChg chg="add mod replId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355151748" sldId="2147483672"/>
            <pc:sldLayoutMk cId="861860796" sldId="2147483675"/>
          </pc:sldLayoutMkLst>
        </pc:sldLayoutChg>
        <pc:sldLayoutChg chg="add mod replId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355151748" sldId="2147483672"/>
            <pc:sldLayoutMk cId="3544771703" sldId="2147483676"/>
          </pc:sldLayoutMkLst>
        </pc:sldLayoutChg>
        <pc:sldLayoutChg chg="add mod replId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355151748" sldId="2147483672"/>
            <pc:sldLayoutMk cId="2531991560" sldId="2147483677"/>
          </pc:sldLayoutMkLst>
        </pc:sldLayoutChg>
        <pc:sldLayoutChg chg="add mod replId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355151748" sldId="2147483672"/>
            <pc:sldLayoutMk cId="547557062" sldId="2147483678"/>
          </pc:sldLayoutMkLst>
        </pc:sldLayoutChg>
        <pc:sldLayoutChg chg="add mod replId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355151748" sldId="2147483672"/>
            <pc:sldLayoutMk cId="4117869982" sldId="2147483679"/>
          </pc:sldLayoutMkLst>
        </pc:sldLayoutChg>
        <pc:sldLayoutChg chg="add mod replId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355151748" sldId="2147483672"/>
            <pc:sldLayoutMk cId="899076307" sldId="2147483680"/>
          </pc:sldLayoutMkLst>
        </pc:sldLayoutChg>
        <pc:sldLayoutChg chg="add mod replId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355151748" sldId="2147483672"/>
            <pc:sldLayoutMk cId="2825188126" sldId="2147483681"/>
          </pc:sldLayoutMkLst>
        </pc:sldLayoutChg>
        <pc:sldLayoutChg chg="add mod replId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355151748" sldId="2147483672"/>
            <pc:sldLayoutMk cId="2704978057" sldId="2147483682"/>
          </pc:sldLayoutMkLst>
        </pc:sldLayoutChg>
        <pc:sldLayoutChg chg="add mod replId">
          <pc:chgData name="Anton Debelić" userId="S::anton.debelic@skole.hr::e8cd431d-5d00-42b7-acff-0fb0d7548e2f" providerId="AD" clId="Web-{DC3E0CD6-B1F3-4DD3-ACB1-3BE30AD18B01}" dt="2021-03-01T16:45:24.012" v="239"/>
          <pc:sldLayoutMkLst>
            <pc:docMk/>
            <pc:sldMasterMk cId="355151748" sldId="2147483672"/>
            <pc:sldLayoutMk cId="1737534869" sldId="214748368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184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978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5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165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860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771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99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557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869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07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18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3/1/2021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517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1587"/>
            <a:ext cx="6886575" cy="1577975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Domaće vijesti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48669" y="1578693"/>
            <a:ext cx="5124450" cy="197961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600">
                <a:cs typeface="Calibri"/>
              </a:rPr>
              <a:t>Pronađeni su 2 mrtva mladića prodozirani alkohomom, cigaretima I drogom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E9B1E9-6078-4392-84D3-3A4CC59CDBC7}"/>
              </a:ext>
            </a:extLst>
          </p:cNvPr>
          <p:cNvSpPr txBox="1"/>
          <p:nvPr/>
        </p:nvSpPr>
        <p:spPr>
          <a:xfrm>
            <a:off x="8143875" y="73342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1.ožujka 2021.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2E5F07-20BD-4524-A4B3-6ADAAEC885EE}"/>
              </a:ext>
            </a:extLst>
          </p:cNvPr>
          <p:cNvSpPr txBox="1"/>
          <p:nvPr/>
        </p:nvSpPr>
        <p:spPr>
          <a:xfrm>
            <a:off x="3711879" y="3611018"/>
            <a:ext cx="27432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>
                <a:cs typeface="Calibri"/>
              </a:rPr>
              <a:t>Pušenje u WC-u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069A3A-73F8-4D0E-8E62-064A81022FE6}"/>
              </a:ext>
            </a:extLst>
          </p:cNvPr>
          <p:cNvSpPr txBox="1"/>
          <p:nvPr/>
        </p:nvSpPr>
        <p:spPr>
          <a:xfrm>
            <a:off x="7136443" y="3886330"/>
            <a:ext cx="5124450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>
                <a:cs typeface="Calibri"/>
              </a:rPr>
              <a:t>Intervju sa djevojkom koja </a:t>
            </a:r>
            <a:r>
              <a:rPr lang="en-US" sz="3600">
                <a:cs typeface="Calibri"/>
              </a:rPr>
              <a:t>se odvikla od ovisnosti(alkohola, cigareta)</a:t>
            </a:r>
            <a:endParaRPr lang="en-US" sz="3600" dirty="0">
              <a:cs typeface="Calibri"/>
            </a:endParaRPr>
          </a:p>
          <a:p>
            <a:endParaRPr lang="en-US" sz="3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31BAD53-4E89-4F62-BBB7-26359763ED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2756DA2-40EB-4C6F-B962-5822FFB54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653438" cy="6858000"/>
          </a:xfrm>
          <a:custGeom>
            <a:avLst/>
            <a:gdLst>
              <a:gd name="connsiteX0" fmla="*/ 0 w 6096000"/>
              <a:gd name="connsiteY0" fmla="*/ 0 h 6858000"/>
              <a:gd name="connsiteX1" fmla="*/ 5567517 w 6096000"/>
              <a:gd name="connsiteY1" fmla="*/ 0 h 6858000"/>
              <a:gd name="connsiteX2" fmla="*/ 5566938 w 6096000"/>
              <a:gd name="connsiteY2" fmla="*/ 1705 h 6858000"/>
              <a:gd name="connsiteX3" fmla="*/ 5551594 w 6096000"/>
              <a:gd name="connsiteY3" fmla="*/ 17287 h 6858000"/>
              <a:gd name="connsiteX4" fmla="*/ 5545641 w 6096000"/>
              <a:gd name="connsiteY4" fmla="*/ 130336 h 6858000"/>
              <a:gd name="connsiteX5" fmla="*/ 5538289 w 6096000"/>
              <a:gd name="connsiteY5" fmla="*/ 187093 h 6858000"/>
              <a:gd name="connsiteX6" fmla="*/ 5545790 w 6096000"/>
              <a:gd name="connsiteY6" fmla="*/ 265704 h 6858000"/>
              <a:gd name="connsiteX7" fmla="*/ 5542313 w 6096000"/>
              <a:gd name="connsiteY7" fmla="*/ 354566 h 6858000"/>
              <a:gd name="connsiteX8" fmla="*/ 5524126 w 6096000"/>
              <a:gd name="connsiteY8" fmla="*/ 472000 h 6858000"/>
              <a:gd name="connsiteX9" fmla="*/ 5522170 w 6096000"/>
              <a:gd name="connsiteY9" fmla="*/ 473782 h 6858000"/>
              <a:gd name="connsiteX10" fmla="*/ 5521798 w 6096000"/>
              <a:gd name="connsiteY10" fmla="*/ 491380 h 6858000"/>
              <a:gd name="connsiteX11" fmla="*/ 5536419 w 6096000"/>
              <a:gd name="connsiteY11" fmla="*/ 531675 h 6858000"/>
              <a:gd name="connsiteX12" fmla="*/ 5533435 w 6096000"/>
              <a:gd name="connsiteY12" fmla="*/ 536015 h 6858000"/>
              <a:gd name="connsiteX13" fmla="*/ 5538088 w 6096000"/>
              <a:gd name="connsiteY13" fmla="*/ 572092 h 6858000"/>
              <a:gd name="connsiteX14" fmla="*/ 5536061 w 6096000"/>
              <a:gd name="connsiteY14" fmla="*/ 572511 h 6858000"/>
              <a:gd name="connsiteX15" fmla="*/ 5528218 w 6096000"/>
              <a:gd name="connsiteY15" fmla="*/ 582332 h 6858000"/>
              <a:gd name="connsiteX16" fmla="*/ 5518011 w 6096000"/>
              <a:gd name="connsiteY16" fmla="*/ 601285 h 6858000"/>
              <a:gd name="connsiteX17" fmla="*/ 5473174 w 6096000"/>
              <a:gd name="connsiteY17" fmla="*/ 681608 h 6858000"/>
              <a:gd name="connsiteX18" fmla="*/ 5472963 w 6096000"/>
              <a:gd name="connsiteY18" fmla="*/ 689151 h 6858000"/>
              <a:gd name="connsiteX19" fmla="*/ 5472485 w 6096000"/>
              <a:gd name="connsiteY19" fmla="*/ 689289 h 6858000"/>
              <a:gd name="connsiteX20" fmla="*/ 5471326 w 6096000"/>
              <a:gd name="connsiteY20" fmla="*/ 697222 h 6858000"/>
              <a:gd name="connsiteX21" fmla="*/ 5472164 w 6096000"/>
              <a:gd name="connsiteY21" fmla="*/ 717531 h 6858000"/>
              <a:gd name="connsiteX22" fmla="*/ 5468891 w 6096000"/>
              <a:gd name="connsiteY22" fmla="*/ 722494 h 6858000"/>
              <a:gd name="connsiteX23" fmla="*/ 5463081 w 6096000"/>
              <a:gd name="connsiteY23" fmla="*/ 724368 h 6858000"/>
              <a:gd name="connsiteX24" fmla="*/ 5446981 w 6096000"/>
              <a:gd name="connsiteY24" fmla="*/ 752692 h 6858000"/>
              <a:gd name="connsiteX25" fmla="*/ 5417190 w 6096000"/>
              <a:gd name="connsiteY25" fmla="*/ 816346 h 6858000"/>
              <a:gd name="connsiteX26" fmla="*/ 5388958 w 6096000"/>
              <a:gd name="connsiteY26" fmla="*/ 889417 h 6858000"/>
              <a:gd name="connsiteX27" fmla="*/ 5307044 w 6096000"/>
              <a:gd name="connsiteY27" fmla="*/ 1063288 h 6858000"/>
              <a:gd name="connsiteX28" fmla="*/ 5303837 w 6096000"/>
              <a:gd name="connsiteY28" fmla="*/ 1157176 h 6858000"/>
              <a:gd name="connsiteX29" fmla="*/ 5286494 w 6096000"/>
              <a:gd name="connsiteY29" fmla="*/ 1210776 h 6858000"/>
              <a:gd name="connsiteX30" fmla="*/ 5282463 w 6096000"/>
              <a:gd name="connsiteY30" fmla="*/ 1301993 h 6858000"/>
              <a:gd name="connsiteX31" fmla="*/ 5252235 w 6096000"/>
              <a:gd name="connsiteY31" fmla="*/ 1360879 h 6858000"/>
              <a:gd name="connsiteX32" fmla="*/ 5244497 w 6096000"/>
              <a:gd name="connsiteY32" fmla="*/ 1404045 h 6858000"/>
              <a:gd name="connsiteX33" fmla="*/ 5223823 w 6096000"/>
              <a:gd name="connsiteY33" fmla="*/ 1429568 h 6858000"/>
              <a:gd name="connsiteX34" fmla="*/ 5224851 w 6096000"/>
              <a:gd name="connsiteY34" fmla="*/ 1430305 h 6858000"/>
              <a:gd name="connsiteX35" fmla="*/ 5212394 w 6096000"/>
              <a:gd name="connsiteY35" fmla="*/ 1463304 h 6858000"/>
              <a:gd name="connsiteX36" fmla="*/ 5209958 w 6096000"/>
              <a:gd name="connsiteY36" fmla="*/ 1514846 h 6858000"/>
              <a:gd name="connsiteX37" fmla="*/ 5206417 w 6096000"/>
              <a:gd name="connsiteY37" fmla="*/ 1519731 h 6858000"/>
              <a:gd name="connsiteX38" fmla="*/ 5206640 w 6096000"/>
              <a:gd name="connsiteY38" fmla="*/ 1519929 h 6858000"/>
              <a:gd name="connsiteX39" fmla="*/ 5207632 w 6096000"/>
              <a:gd name="connsiteY39" fmla="*/ 1546022 h 6858000"/>
              <a:gd name="connsiteX40" fmla="*/ 5212030 w 6096000"/>
              <a:gd name="connsiteY40" fmla="*/ 1578752 h 6858000"/>
              <a:gd name="connsiteX41" fmla="*/ 5203533 w 6096000"/>
              <a:gd name="connsiteY41" fmla="*/ 1647555 h 6858000"/>
              <a:gd name="connsiteX42" fmla="*/ 5190877 w 6096000"/>
              <a:gd name="connsiteY42" fmla="*/ 1715685 h 6858000"/>
              <a:gd name="connsiteX43" fmla="*/ 5184235 w 6096000"/>
              <a:gd name="connsiteY43" fmla="*/ 1740358 h 6858000"/>
              <a:gd name="connsiteX44" fmla="*/ 5181475 w 6096000"/>
              <a:gd name="connsiteY44" fmla="*/ 1784314 h 6858000"/>
              <a:gd name="connsiteX45" fmla="*/ 5185845 w 6096000"/>
              <a:gd name="connsiteY45" fmla="*/ 1804434 h 6858000"/>
              <a:gd name="connsiteX46" fmla="*/ 5185068 w 6096000"/>
              <a:gd name="connsiteY46" fmla="*/ 1805316 h 6858000"/>
              <a:gd name="connsiteX47" fmla="*/ 5188593 w 6096000"/>
              <a:gd name="connsiteY47" fmla="*/ 1807109 h 6858000"/>
              <a:gd name="connsiteX48" fmla="*/ 5185920 w 6096000"/>
              <a:gd name="connsiteY48" fmla="*/ 1821003 h 6858000"/>
              <a:gd name="connsiteX49" fmla="*/ 5183543 w 6096000"/>
              <a:gd name="connsiteY49" fmla="*/ 1824832 h 6858000"/>
              <a:gd name="connsiteX50" fmla="*/ 5182235 w 6096000"/>
              <a:gd name="connsiteY50" fmla="*/ 1830429 h 6858000"/>
              <a:gd name="connsiteX51" fmla="*/ 5182525 w 6096000"/>
              <a:gd name="connsiteY51" fmla="*/ 1830569 h 6858000"/>
              <a:gd name="connsiteX52" fmla="*/ 5180663 w 6096000"/>
              <a:gd name="connsiteY52" fmla="*/ 1835810 h 6858000"/>
              <a:gd name="connsiteX53" fmla="*/ 5167452 w 6096000"/>
              <a:gd name="connsiteY53" fmla="*/ 1861483 h 6858000"/>
              <a:gd name="connsiteX54" fmla="*/ 5174266 w 6096000"/>
              <a:gd name="connsiteY54" fmla="*/ 1892417 h 6858000"/>
              <a:gd name="connsiteX55" fmla="*/ 5189262 w 6096000"/>
              <a:gd name="connsiteY55" fmla="*/ 1895114 h 6858000"/>
              <a:gd name="connsiteX56" fmla="*/ 5187100 w 6096000"/>
              <a:gd name="connsiteY56" fmla="*/ 1899379 h 6858000"/>
              <a:gd name="connsiteX57" fmla="*/ 5180471 w 6096000"/>
              <a:gd name="connsiteY57" fmla="*/ 1907867 h 6858000"/>
              <a:gd name="connsiteX58" fmla="*/ 5181361 w 6096000"/>
              <a:gd name="connsiteY58" fmla="*/ 1910265 h 6858000"/>
              <a:gd name="connsiteX59" fmla="*/ 5178268 w 6096000"/>
              <a:gd name="connsiteY59" fmla="*/ 1935584 h 6858000"/>
              <a:gd name="connsiteX60" fmla="*/ 5183619 w 6096000"/>
              <a:gd name="connsiteY60" fmla="*/ 1942021 h 6858000"/>
              <a:gd name="connsiteX61" fmla="*/ 5184480 w 6096000"/>
              <a:gd name="connsiteY61" fmla="*/ 1945112 h 6858000"/>
              <a:gd name="connsiteX62" fmla="*/ 5172776 w 6096000"/>
              <a:gd name="connsiteY62" fmla="*/ 1961162 h 6858000"/>
              <a:gd name="connsiteX63" fmla="*/ 5168513 w 6096000"/>
              <a:gd name="connsiteY63" fmla="*/ 1969445 h 6858000"/>
              <a:gd name="connsiteX64" fmla="*/ 5126597 w 6096000"/>
              <a:gd name="connsiteY64" fmla="*/ 2024270 h 6858000"/>
              <a:gd name="connsiteX65" fmla="*/ 5119528 w 6096000"/>
              <a:gd name="connsiteY65" fmla="*/ 2107942 h 6858000"/>
              <a:gd name="connsiteX66" fmla="*/ 5110356 w 6096000"/>
              <a:gd name="connsiteY66" fmla="*/ 2193455 h 6858000"/>
              <a:gd name="connsiteX67" fmla="*/ 5104992 w 6096000"/>
              <a:gd name="connsiteY67" fmla="*/ 2260088 h 6858000"/>
              <a:gd name="connsiteX68" fmla="*/ 5059439 w 6096000"/>
              <a:gd name="connsiteY68" fmla="*/ 2335735 h 6858000"/>
              <a:gd name="connsiteX69" fmla="*/ 5022061 w 6096000"/>
              <a:gd name="connsiteY69" fmla="*/ 2408995 h 6858000"/>
              <a:gd name="connsiteX70" fmla="*/ 5022253 w 6096000"/>
              <a:gd name="connsiteY70" fmla="*/ 2445869 h 6858000"/>
              <a:gd name="connsiteX71" fmla="*/ 5011426 w 6096000"/>
              <a:gd name="connsiteY71" fmla="*/ 2496499 h 6858000"/>
              <a:gd name="connsiteX72" fmla="*/ 4994224 w 6096000"/>
              <a:gd name="connsiteY72" fmla="*/ 2549900 h 6858000"/>
              <a:gd name="connsiteX73" fmla="*/ 4995245 w 6096000"/>
              <a:gd name="connsiteY73" fmla="*/ 2596456 h 6858000"/>
              <a:gd name="connsiteX74" fmla="*/ 4988570 w 6096000"/>
              <a:gd name="connsiteY74" fmla="*/ 2606088 h 6858000"/>
              <a:gd name="connsiteX75" fmla="*/ 4988371 w 6096000"/>
              <a:gd name="connsiteY75" fmla="*/ 2635351 h 6858000"/>
              <a:gd name="connsiteX76" fmla="*/ 4983212 w 6096000"/>
              <a:gd name="connsiteY76" fmla="*/ 2665666 h 6858000"/>
              <a:gd name="connsiteX77" fmla="*/ 4968234 w 6096000"/>
              <a:gd name="connsiteY77" fmla="*/ 2715895 h 6858000"/>
              <a:gd name="connsiteX78" fmla="*/ 4975888 w 6096000"/>
              <a:gd name="connsiteY78" fmla="*/ 2725052 h 6858000"/>
              <a:gd name="connsiteX79" fmla="*/ 4980195 w 6096000"/>
              <a:gd name="connsiteY79" fmla="*/ 2726489 h 6858000"/>
              <a:gd name="connsiteX80" fmla="*/ 4976218 w 6096000"/>
              <a:gd name="connsiteY80" fmla="*/ 2740278 h 6858000"/>
              <a:gd name="connsiteX81" fmla="*/ 4980571 w 6096000"/>
              <a:gd name="connsiteY81" fmla="*/ 2751112 h 6858000"/>
              <a:gd name="connsiteX82" fmla="*/ 4973893 w 6096000"/>
              <a:gd name="connsiteY82" fmla="*/ 2760208 h 6858000"/>
              <a:gd name="connsiteX83" fmla="*/ 4979005 w 6096000"/>
              <a:gd name="connsiteY83" fmla="*/ 2790136 h 6858000"/>
              <a:gd name="connsiteX84" fmla="*/ 4986137 w 6096000"/>
              <a:gd name="connsiteY84" fmla="*/ 2804183 h 6858000"/>
              <a:gd name="connsiteX85" fmla="*/ 4986175 w 6096000"/>
              <a:gd name="connsiteY85" fmla="*/ 2825860 h 6858000"/>
              <a:gd name="connsiteX86" fmla="*/ 4993936 w 6096000"/>
              <a:gd name="connsiteY86" fmla="*/ 2911749 h 6858000"/>
              <a:gd name="connsiteX87" fmla="*/ 4992563 w 6096000"/>
              <a:gd name="connsiteY87" fmla="*/ 2977278 h 6858000"/>
              <a:gd name="connsiteX88" fmla="*/ 4980516 w 6096000"/>
              <a:gd name="connsiteY88" fmla="*/ 2991092 h 6858000"/>
              <a:gd name="connsiteX89" fmla="*/ 4992801 w 6096000"/>
              <a:gd name="connsiteY89" fmla="*/ 3020247 h 6858000"/>
              <a:gd name="connsiteX90" fmla="*/ 5014805 w 6096000"/>
              <a:gd name="connsiteY90" fmla="*/ 3065434 h 6858000"/>
              <a:gd name="connsiteX91" fmla="*/ 5002733 w 6096000"/>
              <a:gd name="connsiteY91" fmla="*/ 3103777 h 6858000"/>
              <a:gd name="connsiteX92" fmla="*/ 5002941 w 6096000"/>
              <a:gd name="connsiteY92" fmla="*/ 3151828 h 6858000"/>
              <a:gd name="connsiteX93" fmla="*/ 5002883 w 6096000"/>
              <a:gd name="connsiteY93" fmla="*/ 3180546 h 6858000"/>
              <a:gd name="connsiteX94" fmla="*/ 5016711 w 6096000"/>
              <a:gd name="connsiteY94" fmla="*/ 3258677 h 6858000"/>
              <a:gd name="connsiteX95" fmla="*/ 5017918 w 6096000"/>
              <a:gd name="connsiteY95" fmla="*/ 3262610 h 6858000"/>
              <a:gd name="connsiteX96" fmla="*/ 5011672 w 6096000"/>
              <a:gd name="connsiteY96" fmla="*/ 3277179 h 6858000"/>
              <a:gd name="connsiteX97" fmla="*/ 5009344 w 6096000"/>
              <a:gd name="connsiteY97" fmla="*/ 3278130 h 6858000"/>
              <a:gd name="connsiteX98" fmla="*/ 5026770 w 6096000"/>
              <a:gd name="connsiteY98" fmla="*/ 3325671 h 6858000"/>
              <a:gd name="connsiteX99" fmla="*/ 5024571 w 6096000"/>
              <a:gd name="connsiteY99" fmla="*/ 3332072 h 6858000"/>
              <a:gd name="connsiteX100" fmla="*/ 5041705 w 6096000"/>
              <a:gd name="connsiteY100" fmla="*/ 3362948 h 6858000"/>
              <a:gd name="connsiteX101" fmla="*/ 5047477 w 6096000"/>
              <a:gd name="connsiteY101" fmla="*/ 3378959 h 6858000"/>
              <a:gd name="connsiteX102" fmla="*/ 5060758 w 6096000"/>
              <a:gd name="connsiteY102" fmla="*/ 3407057 h 6858000"/>
              <a:gd name="connsiteX103" fmla="*/ 5058968 w 6096000"/>
              <a:gd name="connsiteY103" fmla="*/ 3409825 h 6858000"/>
              <a:gd name="connsiteX104" fmla="*/ 5062667 w 6096000"/>
              <a:gd name="connsiteY104" fmla="*/ 3415218 h 6858000"/>
              <a:gd name="connsiteX105" fmla="*/ 5060928 w 6096000"/>
              <a:gd name="connsiteY105" fmla="*/ 3419880 h 6858000"/>
              <a:gd name="connsiteX106" fmla="*/ 5062923 w 6096000"/>
              <a:gd name="connsiteY106" fmla="*/ 3424545 h 6858000"/>
              <a:gd name="connsiteX107" fmla="*/ 5064623 w 6096000"/>
              <a:gd name="connsiteY107" fmla="*/ 3476412 h 6858000"/>
              <a:gd name="connsiteX108" fmla="*/ 5069684 w 6096000"/>
              <a:gd name="connsiteY108" fmla="*/ 3486850 h 6858000"/>
              <a:gd name="connsiteX109" fmla="*/ 5063339 w 6096000"/>
              <a:gd name="connsiteY109" fmla="*/ 3496391 h 6858000"/>
              <a:gd name="connsiteX110" fmla="*/ 5070139 w 6096000"/>
              <a:gd name="connsiteY110" fmla="*/ 3531201 h 6858000"/>
              <a:gd name="connsiteX111" fmla="*/ 5079896 w 6096000"/>
              <a:gd name="connsiteY111" fmla="*/ 3542019 h 6858000"/>
              <a:gd name="connsiteX112" fmla="*/ 5087540 w 6096000"/>
              <a:gd name="connsiteY112" fmla="*/ 3552249 h 6858000"/>
              <a:gd name="connsiteX113" fmla="*/ 5087902 w 6096000"/>
              <a:gd name="connsiteY113" fmla="*/ 3553678 h 6858000"/>
              <a:gd name="connsiteX114" fmla="*/ 5091509 w 6096000"/>
              <a:gd name="connsiteY114" fmla="*/ 3568021 h 6858000"/>
              <a:gd name="connsiteX115" fmla="*/ 5091934 w 6096000"/>
              <a:gd name="connsiteY115" fmla="*/ 3569719 h 6858000"/>
              <a:gd name="connsiteX116" fmla="*/ 5089362 w 6096000"/>
              <a:gd name="connsiteY116" fmla="*/ 3586412 h 6858000"/>
              <a:gd name="connsiteX117" fmla="*/ 5092358 w 6096000"/>
              <a:gd name="connsiteY117" fmla="*/ 3597336 h 6858000"/>
              <a:gd name="connsiteX118" fmla="*/ 5084254 w 6096000"/>
              <a:gd name="connsiteY118" fmla="*/ 3606007 h 6858000"/>
              <a:gd name="connsiteX119" fmla="*/ 5084281 w 6096000"/>
              <a:gd name="connsiteY119" fmla="*/ 3641228 h 6858000"/>
              <a:gd name="connsiteX120" fmla="*/ 5091848 w 6096000"/>
              <a:gd name="connsiteY120" fmla="*/ 3653088 h 6858000"/>
              <a:gd name="connsiteX121" fmla="*/ 5097436 w 6096000"/>
              <a:gd name="connsiteY121" fmla="*/ 3664114 h 6858000"/>
              <a:gd name="connsiteX122" fmla="*/ 5097518 w 6096000"/>
              <a:gd name="connsiteY122" fmla="*/ 3665569 h 6858000"/>
              <a:gd name="connsiteX123" fmla="*/ 5099829 w 6096000"/>
              <a:gd name="connsiteY123" fmla="*/ 3707357 h 6858000"/>
              <a:gd name="connsiteX124" fmla="*/ 5114696 w 6096000"/>
              <a:gd name="connsiteY124" fmla="*/ 3778166 h 6858000"/>
              <a:gd name="connsiteX125" fmla="*/ 5135379 w 6096000"/>
              <a:gd name="connsiteY125" fmla="*/ 3878222 h 6858000"/>
              <a:gd name="connsiteX126" fmla="*/ 5130138 w 6096000"/>
              <a:gd name="connsiteY126" fmla="*/ 4048117 h 6858000"/>
              <a:gd name="connsiteX127" fmla="*/ 5090040 w 6096000"/>
              <a:gd name="connsiteY127" fmla="*/ 4219510 h 6858000"/>
              <a:gd name="connsiteX128" fmla="*/ 5092812 w 6096000"/>
              <a:gd name="connsiteY128" fmla="*/ 4411258 h 6858000"/>
              <a:gd name="connsiteX129" fmla="*/ 5084599 w 6096000"/>
              <a:gd name="connsiteY129" fmla="*/ 4488531 h 6858000"/>
              <a:gd name="connsiteX130" fmla="*/ 5084072 w 6096000"/>
              <a:gd name="connsiteY130" fmla="*/ 4539168 h 6858000"/>
              <a:gd name="connsiteX131" fmla="*/ 5068936 w 6096000"/>
              <a:gd name="connsiteY131" fmla="*/ 4625153 h 6858000"/>
              <a:gd name="connsiteX132" fmla="*/ 5059114 w 6096000"/>
              <a:gd name="connsiteY132" fmla="*/ 4733115 h 6858000"/>
              <a:gd name="connsiteX133" fmla="*/ 5037209 w 6096000"/>
              <a:gd name="connsiteY133" fmla="*/ 4844323 h 6858000"/>
              <a:gd name="connsiteX134" fmla="*/ 5020638 w 6096000"/>
              <a:gd name="connsiteY134" fmla="*/ 4877992 h 6858000"/>
              <a:gd name="connsiteX135" fmla="*/ 5006413 w 6096000"/>
              <a:gd name="connsiteY135" fmla="*/ 4925805 h 6858000"/>
              <a:gd name="connsiteX136" fmla="*/ 4971037 w 6096000"/>
              <a:gd name="connsiteY136" fmla="*/ 5009272 h 6858000"/>
              <a:gd name="connsiteX137" fmla="*/ 4963105 w 6096000"/>
              <a:gd name="connsiteY137" fmla="*/ 5111369 h 6858000"/>
              <a:gd name="connsiteX138" fmla="*/ 4976341 w 6096000"/>
              <a:gd name="connsiteY138" fmla="*/ 5210876 h 6858000"/>
              <a:gd name="connsiteX139" fmla="*/ 4980617 w 6096000"/>
              <a:gd name="connsiteY139" fmla="*/ 5269726 h 6858000"/>
              <a:gd name="connsiteX140" fmla="*/ 4997733 w 6096000"/>
              <a:gd name="connsiteY140" fmla="*/ 5464225 h 6858000"/>
              <a:gd name="connsiteX141" fmla="*/ 5001400 w 6096000"/>
              <a:gd name="connsiteY141" fmla="*/ 5594585 h 6858000"/>
              <a:gd name="connsiteX142" fmla="*/ 4983700 w 6096000"/>
              <a:gd name="connsiteY142" fmla="*/ 5667896 h 6858000"/>
              <a:gd name="connsiteX143" fmla="*/ 4968506 w 6096000"/>
              <a:gd name="connsiteY143" fmla="*/ 5769225 h 6858000"/>
              <a:gd name="connsiteX144" fmla="*/ 4969765 w 6096000"/>
              <a:gd name="connsiteY144" fmla="*/ 5823324 h 6858000"/>
              <a:gd name="connsiteX145" fmla="*/ 4966129 w 6096000"/>
              <a:gd name="connsiteY145" fmla="*/ 5862699 h 6858000"/>
              <a:gd name="connsiteX146" fmla="*/ 4970695 w 6096000"/>
              <a:gd name="connsiteY146" fmla="*/ 5906467 h 6858000"/>
              <a:gd name="connsiteX147" fmla="*/ 4991568 w 6096000"/>
              <a:gd name="connsiteY147" fmla="*/ 5939847 h 6858000"/>
              <a:gd name="connsiteX148" fmla="*/ 4986815 w 6096000"/>
              <a:gd name="connsiteY148" fmla="*/ 5973994 h 6858000"/>
              <a:gd name="connsiteX149" fmla="*/ 4987776 w 6096000"/>
              <a:gd name="connsiteY149" fmla="*/ 6089693 h 6858000"/>
              <a:gd name="connsiteX150" fmla="*/ 4991621 w 6096000"/>
              <a:gd name="connsiteY150" fmla="*/ 6224938 h 6858000"/>
              <a:gd name="connsiteX151" fmla="*/ 5017157 w 6096000"/>
              <a:gd name="connsiteY151" fmla="*/ 6370251 h 6858000"/>
              <a:gd name="connsiteX152" fmla="*/ 5040797 w 6096000"/>
              <a:gd name="connsiteY152" fmla="*/ 6541313 h 6858000"/>
              <a:gd name="connsiteX153" fmla="*/ 5045375 w 6096000"/>
              <a:gd name="connsiteY153" fmla="*/ 6640957 h 6858000"/>
              <a:gd name="connsiteX154" fmla="*/ 5058442 w 6096000"/>
              <a:gd name="connsiteY154" fmla="*/ 6705297 h 6858000"/>
              <a:gd name="connsiteX155" fmla="*/ 5071125 w 6096000"/>
              <a:gd name="connsiteY155" fmla="*/ 6759582 h 6858000"/>
              <a:gd name="connsiteX156" fmla="*/ 5069172 w 6096000"/>
              <a:gd name="connsiteY156" fmla="*/ 6817746 h 6858000"/>
              <a:gd name="connsiteX157" fmla="*/ 5072322 w 6096000"/>
              <a:gd name="connsiteY157" fmla="*/ 6843646 h 6858000"/>
              <a:gd name="connsiteX158" fmla="*/ 5091388 w 6096000"/>
              <a:gd name="connsiteY158" fmla="*/ 6857998 h 6858000"/>
              <a:gd name="connsiteX159" fmla="*/ 6096000 w 6096000"/>
              <a:gd name="connsiteY159" fmla="*/ 6857998 h 6858000"/>
              <a:gd name="connsiteX160" fmla="*/ 6096000 w 6096000"/>
              <a:gd name="connsiteY160" fmla="*/ 6858000 h 6858000"/>
              <a:gd name="connsiteX161" fmla="*/ 0 w 6096000"/>
              <a:gd name="connsiteY16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5567517" y="0"/>
                </a:lnTo>
                <a:lnTo>
                  <a:pt x="5566938" y="1705"/>
                </a:lnTo>
                <a:cubicBezTo>
                  <a:pt x="5563126" y="8440"/>
                  <a:pt x="5558112" y="13784"/>
                  <a:pt x="5551594" y="17287"/>
                </a:cubicBezTo>
                <a:cubicBezTo>
                  <a:pt x="5562364" y="82036"/>
                  <a:pt x="5510349" y="69804"/>
                  <a:pt x="5545641" y="130336"/>
                </a:cubicBezTo>
                <a:cubicBezTo>
                  <a:pt x="5526953" y="117589"/>
                  <a:pt x="5536978" y="162458"/>
                  <a:pt x="5538289" y="187093"/>
                </a:cubicBezTo>
                <a:cubicBezTo>
                  <a:pt x="5536205" y="226511"/>
                  <a:pt x="5545722" y="205530"/>
                  <a:pt x="5545790" y="265704"/>
                </a:cubicBezTo>
                <a:cubicBezTo>
                  <a:pt x="5542296" y="317533"/>
                  <a:pt x="5543813" y="325288"/>
                  <a:pt x="5542313" y="354566"/>
                </a:cubicBezTo>
                <a:lnTo>
                  <a:pt x="5524126" y="472000"/>
                </a:lnTo>
                <a:lnTo>
                  <a:pt x="5522170" y="473782"/>
                </a:lnTo>
                <a:cubicBezTo>
                  <a:pt x="5517847" y="482008"/>
                  <a:pt x="5518682" y="487340"/>
                  <a:pt x="5521798" y="491380"/>
                </a:cubicBezTo>
                <a:lnTo>
                  <a:pt x="5536419" y="531675"/>
                </a:lnTo>
                <a:lnTo>
                  <a:pt x="5533435" y="536015"/>
                </a:lnTo>
                <a:lnTo>
                  <a:pt x="5538088" y="572092"/>
                </a:lnTo>
                <a:lnTo>
                  <a:pt x="5536061" y="572511"/>
                </a:lnTo>
                <a:cubicBezTo>
                  <a:pt x="5531611" y="574271"/>
                  <a:pt x="5528529" y="577121"/>
                  <a:pt x="5528218" y="582332"/>
                </a:cubicBezTo>
                <a:cubicBezTo>
                  <a:pt x="5498002" y="573171"/>
                  <a:pt x="5516262" y="585107"/>
                  <a:pt x="5518011" y="601285"/>
                </a:cubicBezTo>
                <a:cubicBezTo>
                  <a:pt x="5508838" y="617831"/>
                  <a:pt x="5480684" y="666964"/>
                  <a:pt x="5473174" y="681608"/>
                </a:cubicBezTo>
                <a:cubicBezTo>
                  <a:pt x="5473102" y="684122"/>
                  <a:pt x="5473033" y="686637"/>
                  <a:pt x="5472963" y="689151"/>
                </a:cubicBezTo>
                <a:lnTo>
                  <a:pt x="5472485" y="689289"/>
                </a:lnTo>
                <a:cubicBezTo>
                  <a:pt x="5471434" y="690905"/>
                  <a:pt x="5470986" y="693376"/>
                  <a:pt x="5471326" y="697222"/>
                </a:cubicBezTo>
                <a:cubicBezTo>
                  <a:pt x="5471606" y="703992"/>
                  <a:pt x="5471884" y="710761"/>
                  <a:pt x="5472164" y="717531"/>
                </a:cubicBezTo>
                <a:lnTo>
                  <a:pt x="5468891" y="722494"/>
                </a:lnTo>
                <a:lnTo>
                  <a:pt x="5463081" y="724368"/>
                </a:lnTo>
                <a:lnTo>
                  <a:pt x="5446981" y="752692"/>
                </a:lnTo>
                <a:cubicBezTo>
                  <a:pt x="5454691" y="764380"/>
                  <a:pt x="5422719" y="808083"/>
                  <a:pt x="5417190" y="816346"/>
                </a:cubicBezTo>
                <a:lnTo>
                  <a:pt x="5388958" y="889417"/>
                </a:lnTo>
                <a:cubicBezTo>
                  <a:pt x="5320491" y="969963"/>
                  <a:pt x="5321907" y="1005331"/>
                  <a:pt x="5307044" y="1063288"/>
                </a:cubicBezTo>
                <a:cubicBezTo>
                  <a:pt x="5313332" y="1111028"/>
                  <a:pt x="5317096" y="1110140"/>
                  <a:pt x="5303837" y="1157176"/>
                </a:cubicBezTo>
                <a:cubicBezTo>
                  <a:pt x="5301103" y="1192124"/>
                  <a:pt x="5301884" y="1197232"/>
                  <a:pt x="5286494" y="1210776"/>
                </a:cubicBezTo>
                <a:lnTo>
                  <a:pt x="5282463" y="1301993"/>
                </a:lnTo>
                <a:lnTo>
                  <a:pt x="5252235" y="1360879"/>
                </a:lnTo>
                <a:lnTo>
                  <a:pt x="5244497" y="1404045"/>
                </a:lnTo>
                <a:lnTo>
                  <a:pt x="5223823" y="1429568"/>
                </a:lnTo>
                <a:lnTo>
                  <a:pt x="5224851" y="1430305"/>
                </a:lnTo>
                <a:cubicBezTo>
                  <a:pt x="5226697" y="1432466"/>
                  <a:pt x="5214738" y="1459891"/>
                  <a:pt x="5212394" y="1463304"/>
                </a:cubicBezTo>
                <a:cubicBezTo>
                  <a:pt x="5209912" y="1477394"/>
                  <a:pt x="5213027" y="1501295"/>
                  <a:pt x="5209958" y="1514846"/>
                </a:cubicBezTo>
                <a:lnTo>
                  <a:pt x="5206417" y="1519731"/>
                </a:lnTo>
                <a:lnTo>
                  <a:pt x="5206640" y="1519929"/>
                </a:lnTo>
                <a:cubicBezTo>
                  <a:pt x="5206490" y="1521210"/>
                  <a:pt x="5209710" y="1543635"/>
                  <a:pt x="5207632" y="1546022"/>
                </a:cubicBezTo>
                <a:lnTo>
                  <a:pt x="5212030" y="1578752"/>
                </a:lnTo>
                <a:cubicBezTo>
                  <a:pt x="5206147" y="1605585"/>
                  <a:pt x="5226381" y="1622803"/>
                  <a:pt x="5203533" y="1647555"/>
                </a:cubicBezTo>
                <a:cubicBezTo>
                  <a:pt x="5198128" y="1672675"/>
                  <a:pt x="5203213" y="1694404"/>
                  <a:pt x="5190877" y="1715685"/>
                </a:cubicBezTo>
                <a:cubicBezTo>
                  <a:pt x="5196815" y="1724301"/>
                  <a:pt x="5198098" y="1732435"/>
                  <a:pt x="5184235" y="1740358"/>
                </a:cubicBezTo>
                <a:cubicBezTo>
                  <a:pt x="5182625" y="1763793"/>
                  <a:pt x="5198368" y="1769422"/>
                  <a:pt x="5181475" y="1784314"/>
                </a:cubicBezTo>
                <a:cubicBezTo>
                  <a:pt x="5205987" y="1797417"/>
                  <a:pt x="5195246" y="1798221"/>
                  <a:pt x="5185845" y="1804434"/>
                </a:cubicBezTo>
                <a:lnTo>
                  <a:pt x="5185068" y="1805316"/>
                </a:lnTo>
                <a:lnTo>
                  <a:pt x="5188593" y="1807109"/>
                </a:lnTo>
                <a:lnTo>
                  <a:pt x="5185920" y="1821003"/>
                </a:lnTo>
                <a:lnTo>
                  <a:pt x="5183543" y="1824832"/>
                </a:lnTo>
                <a:cubicBezTo>
                  <a:pt x="5182284" y="1827468"/>
                  <a:pt x="5181937" y="1829219"/>
                  <a:pt x="5182235" y="1830429"/>
                </a:cubicBezTo>
                <a:lnTo>
                  <a:pt x="5182525" y="1830569"/>
                </a:lnTo>
                <a:lnTo>
                  <a:pt x="5180663" y="1835810"/>
                </a:lnTo>
                <a:cubicBezTo>
                  <a:pt x="5176779" y="1844665"/>
                  <a:pt x="5172297" y="1853278"/>
                  <a:pt x="5167452" y="1861483"/>
                </a:cubicBezTo>
                <a:cubicBezTo>
                  <a:pt x="5179827" y="1866643"/>
                  <a:pt x="5166788" y="1884999"/>
                  <a:pt x="5174266" y="1892417"/>
                </a:cubicBezTo>
                <a:lnTo>
                  <a:pt x="5189262" y="1895114"/>
                </a:lnTo>
                <a:lnTo>
                  <a:pt x="5187100" y="1899379"/>
                </a:lnTo>
                <a:lnTo>
                  <a:pt x="5180471" y="1907867"/>
                </a:lnTo>
                <a:cubicBezTo>
                  <a:pt x="5179609" y="1909162"/>
                  <a:pt x="5179647" y="1909994"/>
                  <a:pt x="5181361" y="1910265"/>
                </a:cubicBezTo>
                <a:cubicBezTo>
                  <a:pt x="5180995" y="1914884"/>
                  <a:pt x="5177893" y="1930292"/>
                  <a:pt x="5178268" y="1935584"/>
                </a:cubicBezTo>
                <a:lnTo>
                  <a:pt x="5183619" y="1942021"/>
                </a:lnTo>
                <a:lnTo>
                  <a:pt x="5184480" y="1945112"/>
                </a:lnTo>
                <a:lnTo>
                  <a:pt x="5172776" y="1961162"/>
                </a:lnTo>
                <a:lnTo>
                  <a:pt x="5168513" y="1969445"/>
                </a:lnTo>
                <a:lnTo>
                  <a:pt x="5126597" y="2024270"/>
                </a:lnTo>
                <a:lnTo>
                  <a:pt x="5119528" y="2107942"/>
                </a:lnTo>
                <a:cubicBezTo>
                  <a:pt x="5089290" y="2138038"/>
                  <a:pt x="5110415" y="2159228"/>
                  <a:pt x="5110356" y="2193455"/>
                </a:cubicBezTo>
                <a:cubicBezTo>
                  <a:pt x="5101302" y="2220953"/>
                  <a:pt x="5110381" y="2224200"/>
                  <a:pt x="5104992" y="2260088"/>
                </a:cubicBezTo>
                <a:cubicBezTo>
                  <a:pt x="5096504" y="2291744"/>
                  <a:pt x="5078225" y="2299003"/>
                  <a:pt x="5059439" y="2335735"/>
                </a:cubicBezTo>
                <a:cubicBezTo>
                  <a:pt x="5029465" y="2329020"/>
                  <a:pt x="5058046" y="2407546"/>
                  <a:pt x="5022061" y="2408995"/>
                </a:cubicBezTo>
                <a:cubicBezTo>
                  <a:pt x="5023289" y="2413465"/>
                  <a:pt x="5019654" y="2441580"/>
                  <a:pt x="5022253" y="2445869"/>
                </a:cubicBezTo>
                <a:cubicBezTo>
                  <a:pt x="5022440" y="2449625"/>
                  <a:pt x="5011241" y="2492743"/>
                  <a:pt x="5011426" y="2496499"/>
                </a:cubicBezTo>
                <a:lnTo>
                  <a:pt x="4994224" y="2549900"/>
                </a:lnTo>
                <a:cubicBezTo>
                  <a:pt x="4992353" y="2564757"/>
                  <a:pt x="4998952" y="2582253"/>
                  <a:pt x="4995245" y="2596456"/>
                </a:cubicBezTo>
                <a:lnTo>
                  <a:pt x="4988570" y="2606088"/>
                </a:lnTo>
                <a:cubicBezTo>
                  <a:pt x="4988504" y="2615842"/>
                  <a:pt x="4988436" y="2625597"/>
                  <a:pt x="4988371" y="2635351"/>
                </a:cubicBezTo>
                <a:lnTo>
                  <a:pt x="4983212" y="2665666"/>
                </a:lnTo>
                <a:lnTo>
                  <a:pt x="4968234" y="2715895"/>
                </a:lnTo>
                <a:lnTo>
                  <a:pt x="4975888" y="2725052"/>
                </a:lnTo>
                <a:lnTo>
                  <a:pt x="4980195" y="2726489"/>
                </a:lnTo>
                <a:lnTo>
                  <a:pt x="4976218" y="2740278"/>
                </a:lnTo>
                <a:lnTo>
                  <a:pt x="4980571" y="2751112"/>
                </a:lnTo>
                <a:lnTo>
                  <a:pt x="4973893" y="2760208"/>
                </a:lnTo>
                <a:lnTo>
                  <a:pt x="4979005" y="2790136"/>
                </a:lnTo>
                <a:lnTo>
                  <a:pt x="4986137" y="2804183"/>
                </a:lnTo>
                <a:cubicBezTo>
                  <a:pt x="4986150" y="2811409"/>
                  <a:pt x="4986162" y="2818634"/>
                  <a:pt x="4986175" y="2825860"/>
                </a:cubicBezTo>
                <a:cubicBezTo>
                  <a:pt x="4987474" y="2843788"/>
                  <a:pt x="4992871" y="2886513"/>
                  <a:pt x="4993936" y="2911749"/>
                </a:cubicBezTo>
                <a:cubicBezTo>
                  <a:pt x="4993313" y="2946689"/>
                  <a:pt x="4980300" y="2954448"/>
                  <a:pt x="4992563" y="2977278"/>
                </a:cubicBezTo>
                <a:cubicBezTo>
                  <a:pt x="4985688" y="2983455"/>
                  <a:pt x="4982051" y="2987749"/>
                  <a:pt x="4980516" y="2991092"/>
                </a:cubicBezTo>
                <a:cubicBezTo>
                  <a:pt x="4975910" y="3001119"/>
                  <a:pt x="4990216" y="3002537"/>
                  <a:pt x="4992801" y="3020247"/>
                </a:cubicBezTo>
                <a:cubicBezTo>
                  <a:pt x="4998517" y="3032637"/>
                  <a:pt x="5013148" y="3051512"/>
                  <a:pt x="5014805" y="3065434"/>
                </a:cubicBezTo>
                <a:cubicBezTo>
                  <a:pt x="4998836" y="3057428"/>
                  <a:pt x="5016840" y="3105196"/>
                  <a:pt x="5002733" y="3103777"/>
                </a:cubicBezTo>
                <a:cubicBezTo>
                  <a:pt x="5022381" y="3124610"/>
                  <a:pt x="4997365" y="3128169"/>
                  <a:pt x="5002941" y="3151828"/>
                </a:cubicBezTo>
                <a:cubicBezTo>
                  <a:pt x="5010264" y="3163902"/>
                  <a:pt x="5011356" y="3171780"/>
                  <a:pt x="5002883" y="3180546"/>
                </a:cubicBezTo>
                <a:cubicBezTo>
                  <a:pt x="5038586" y="3236545"/>
                  <a:pt x="5003723" y="3210316"/>
                  <a:pt x="5016711" y="3258677"/>
                </a:cubicBezTo>
                <a:lnTo>
                  <a:pt x="5017918" y="3262610"/>
                </a:lnTo>
                <a:lnTo>
                  <a:pt x="5011672" y="3277179"/>
                </a:lnTo>
                <a:lnTo>
                  <a:pt x="5009344" y="3278130"/>
                </a:lnTo>
                <a:lnTo>
                  <a:pt x="5026770" y="3325671"/>
                </a:lnTo>
                <a:lnTo>
                  <a:pt x="5024571" y="3332072"/>
                </a:lnTo>
                <a:lnTo>
                  <a:pt x="5041705" y="3362948"/>
                </a:lnTo>
                <a:lnTo>
                  <a:pt x="5047477" y="3378959"/>
                </a:lnTo>
                <a:lnTo>
                  <a:pt x="5060758" y="3407057"/>
                </a:lnTo>
                <a:lnTo>
                  <a:pt x="5058968" y="3409825"/>
                </a:lnTo>
                <a:lnTo>
                  <a:pt x="5062667" y="3415218"/>
                </a:lnTo>
                <a:lnTo>
                  <a:pt x="5060928" y="3419880"/>
                </a:lnTo>
                <a:lnTo>
                  <a:pt x="5062923" y="3424545"/>
                </a:lnTo>
                <a:cubicBezTo>
                  <a:pt x="5063537" y="3433967"/>
                  <a:pt x="5063494" y="3466028"/>
                  <a:pt x="5064623" y="3476412"/>
                </a:cubicBezTo>
                <a:lnTo>
                  <a:pt x="5069684" y="3486850"/>
                </a:lnTo>
                <a:lnTo>
                  <a:pt x="5063339" y="3496391"/>
                </a:lnTo>
                <a:lnTo>
                  <a:pt x="5070139" y="3531201"/>
                </a:lnTo>
                <a:lnTo>
                  <a:pt x="5079896" y="3542019"/>
                </a:lnTo>
                <a:lnTo>
                  <a:pt x="5087540" y="3552249"/>
                </a:lnTo>
                <a:lnTo>
                  <a:pt x="5087902" y="3553678"/>
                </a:lnTo>
                <a:lnTo>
                  <a:pt x="5091509" y="3568021"/>
                </a:lnTo>
                <a:lnTo>
                  <a:pt x="5091934" y="3569719"/>
                </a:lnTo>
                <a:lnTo>
                  <a:pt x="5089362" y="3586412"/>
                </a:lnTo>
                <a:lnTo>
                  <a:pt x="5092358" y="3597336"/>
                </a:lnTo>
                <a:lnTo>
                  <a:pt x="5084254" y="3606007"/>
                </a:lnTo>
                <a:cubicBezTo>
                  <a:pt x="5084262" y="3617747"/>
                  <a:pt x="5084273" y="3629488"/>
                  <a:pt x="5084281" y="3641228"/>
                </a:cubicBezTo>
                <a:lnTo>
                  <a:pt x="5091848" y="3653088"/>
                </a:lnTo>
                <a:lnTo>
                  <a:pt x="5097436" y="3664114"/>
                </a:lnTo>
                <a:cubicBezTo>
                  <a:pt x="5097463" y="3664599"/>
                  <a:pt x="5097491" y="3665084"/>
                  <a:pt x="5097518" y="3665569"/>
                </a:cubicBezTo>
                <a:cubicBezTo>
                  <a:pt x="5097915" y="3672776"/>
                  <a:pt x="5096966" y="3688591"/>
                  <a:pt x="5099829" y="3707357"/>
                </a:cubicBezTo>
                <a:cubicBezTo>
                  <a:pt x="5100505" y="3724716"/>
                  <a:pt x="5118078" y="3760234"/>
                  <a:pt x="5114696" y="3778166"/>
                </a:cubicBezTo>
                <a:cubicBezTo>
                  <a:pt x="5141627" y="3845122"/>
                  <a:pt x="5125427" y="3821305"/>
                  <a:pt x="5135379" y="3878222"/>
                </a:cubicBezTo>
                <a:cubicBezTo>
                  <a:pt x="5161519" y="3905047"/>
                  <a:pt x="5125417" y="4015047"/>
                  <a:pt x="5130138" y="4048117"/>
                </a:cubicBezTo>
                <a:cubicBezTo>
                  <a:pt x="5081804" y="4192084"/>
                  <a:pt x="5096262" y="4158987"/>
                  <a:pt x="5090040" y="4219510"/>
                </a:cubicBezTo>
                <a:cubicBezTo>
                  <a:pt x="5104553" y="4280033"/>
                  <a:pt x="5065380" y="4345686"/>
                  <a:pt x="5092812" y="4411258"/>
                </a:cubicBezTo>
                <a:cubicBezTo>
                  <a:pt x="5090630" y="4437329"/>
                  <a:pt x="5083878" y="4473140"/>
                  <a:pt x="5084599" y="4488531"/>
                </a:cubicBezTo>
                <a:cubicBezTo>
                  <a:pt x="5084423" y="4505410"/>
                  <a:pt x="5084248" y="4522289"/>
                  <a:pt x="5084072" y="4539168"/>
                </a:cubicBezTo>
                <a:cubicBezTo>
                  <a:pt x="5072114" y="4567830"/>
                  <a:pt x="5064305" y="4588197"/>
                  <a:pt x="5068936" y="4625153"/>
                </a:cubicBezTo>
                <a:cubicBezTo>
                  <a:pt x="5077433" y="4662889"/>
                  <a:pt x="5065899" y="4679357"/>
                  <a:pt x="5059114" y="4733115"/>
                </a:cubicBezTo>
                <a:cubicBezTo>
                  <a:pt x="5068687" y="4752352"/>
                  <a:pt x="5055370" y="4832308"/>
                  <a:pt x="5037209" y="4844323"/>
                </a:cubicBezTo>
                <a:cubicBezTo>
                  <a:pt x="5033444" y="4857054"/>
                  <a:pt x="5040194" y="4871554"/>
                  <a:pt x="5020638" y="4877992"/>
                </a:cubicBezTo>
                <a:cubicBezTo>
                  <a:pt x="4997151" y="4888353"/>
                  <a:pt x="5034418" y="4931200"/>
                  <a:pt x="5006413" y="4925805"/>
                </a:cubicBezTo>
                <a:cubicBezTo>
                  <a:pt x="5031964" y="4956261"/>
                  <a:pt x="4982840" y="4982633"/>
                  <a:pt x="4971037" y="5009272"/>
                </a:cubicBezTo>
                <a:cubicBezTo>
                  <a:pt x="4973259" y="5034036"/>
                  <a:pt x="4968375" y="5053859"/>
                  <a:pt x="4963105" y="5111369"/>
                </a:cubicBezTo>
                <a:cubicBezTo>
                  <a:pt x="4973224" y="5141336"/>
                  <a:pt x="4937413" y="5161742"/>
                  <a:pt x="4976341" y="5210876"/>
                </a:cubicBezTo>
                <a:cubicBezTo>
                  <a:pt x="4972455" y="5212581"/>
                  <a:pt x="4977054" y="5227501"/>
                  <a:pt x="4980617" y="5269726"/>
                </a:cubicBezTo>
                <a:cubicBezTo>
                  <a:pt x="4984182" y="5311951"/>
                  <a:pt x="4990390" y="5400671"/>
                  <a:pt x="4997733" y="5464225"/>
                </a:cubicBezTo>
                <a:cubicBezTo>
                  <a:pt x="5001765" y="5536542"/>
                  <a:pt x="4990225" y="5517959"/>
                  <a:pt x="5001400" y="5594585"/>
                </a:cubicBezTo>
                <a:cubicBezTo>
                  <a:pt x="4999908" y="5619318"/>
                  <a:pt x="4974042" y="5647975"/>
                  <a:pt x="4983700" y="5667896"/>
                </a:cubicBezTo>
                <a:cubicBezTo>
                  <a:pt x="4976834" y="5696311"/>
                  <a:pt x="4975579" y="5738356"/>
                  <a:pt x="4968506" y="5769225"/>
                </a:cubicBezTo>
                <a:cubicBezTo>
                  <a:pt x="4968926" y="5787258"/>
                  <a:pt x="4969344" y="5805291"/>
                  <a:pt x="4969765" y="5823324"/>
                </a:cubicBezTo>
                <a:cubicBezTo>
                  <a:pt x="4966122" y="5853058"/>
                  <a:pt x="4965608" y="5838948"/>
                  <a:pt x="4966129" y="5862699"/>
                </a:cubicBezTo>
                <a:lnTo>
                  <a:pt x="4970695" y="5906467"/>
                </a:lnTo>
                <a:lnTo>
                  <a:pt x="4991568" y="5939847"/>
                </a:lnTo>
                <a:cubicBezTo>
                  <a:pt x="4998848" y="5955713"/>
                  <a:pt x="4974731" y="5940131"/>
                  <a:pt x="4986815" y="5973994"/>
                </a:cubicBezTo>
                <a:cubicBezTo>
                  <a:pt x="4961187" y="5997051"/>
                  <a:pt x="4983444" y="6032039"/>
                  <a:pt x="4987776" y="6089693"/>
                </a:cubicBezTo>
                <a:lnTo>
                  <a:pt x="4991621" y="6224938"/>
                </a:lnTo>
                <a:cubicBezTo>
                  <a:pt x="4988442" y="6270972"/>
                  <a:pt x="5008962" y="6317522"/>
                  <a:pt x="5017157" y="6370251"/>
                </a:cubicBezTo>
                <a:cubicBezTo>
                  <a:pt x="5025353" y="6422980"/>
                  <a:pt x="5039938" y="6490855"/>
                  <a:pt x="5040797" y="6541313"/>
                </a:cubicBezTo>
                <a:cubicBezTo>
                  <a:pt x="5039898" y="6576319"/>
                  <a:pt x="5031912" y="6591883"/>
                  <a:pt x="5045375" y="6640957"/>
                </a:cubicBezTo>
                <a:cubicBezTo>
                  <a:pt x="5057505" y="6669536"/>
                  <a:pt x="5052276" y="6675394"/>
                  <a:pt x="5058442" y="6705297"/>
                </a:cubicBezTo>
                <a:cubicBezTo>
                  <a:pt x="5057367" y="6727133"/>
                  <a:pt x="5067901" y="6732087"/>
                  <a:pt x="5071125" y="6759582"/>
                </a:cubicBezTo>
                <a:cubicBezTo>
                  <a:pt x="5055614" y="6796071"/>
                  <a:pt x="5051656" y="6769544"/>
                  <a:pt x="5069172" y="6817746"/>
                </a:cubicBezTo>
                <a:cubicBezTo>
                  <a:pt x="5060956" y="6828354"/>
                  <a:pt x="5064525" y="6836369"/>
                  <a:pt x="5072322" y="6843646"/>
                </a:cubicBezTo>
                <a:lnTo>
                  <a:pt x="5091388" y="6857998"/>
                </a:lnTo>
                <a:lnTo>
                  <a:pt x="6096000" y="6857998"/>
                </a:lnTo>
                <a:lnTo>
                  <a:pt x="6096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5CA44D-D3F3-4352-9E44-83DF29F06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9600"/>
            <a:ext cx="3739341" cy="1330839"/>
          </a:xfrm>
        </p:spPr>
        <p:txBody>
          <a:bodyPr>
            <a:normAutofit/>
          </a:bodyPr>
          <a:lstStyle/>
          <a:p>
            <a:r>
              <a:rPr lang="en-US" sz="2400" err="1">
                <a:ea typeface="+mj-lt"/>
                <a:cs typeface="+mj-lt"/>
              </a:rPr>
              <a:t>Pronađeni</a:t>
            </a:r>
            <a:r>
              <a:rPr lang="en-US" sz="2400">
                <a:ea typeface="+mj-lt"/>
                <a:cs typeface="+mj-lt"/>
              </a:rPr>
              <a:t> </a:t>
            </a:r>
            <a:r>
              <a:rPr lang="en-US" sz="2400" err="1">
                <a:ea typeface="+mj-lt"/>
                <a:cs typeface="+mj-lt"/>
              </a:rPr>
              <a:t>su</a:t>
            </a:r>
            <a:r>
              <a:rPr lang="en-US" sz="2400">
                <a:ea typeface="+mj-lt"/>
                <a:cs typeface="+mj-lt"/>
              </a:rPr>
              <a:t> 2 </a:t>
            </a:r>
            <a:r>
              <a:rPr lang="en-US" sz="2400" err="1">
                <a:ea typeface="+mj-lt"/>
                <a:cs typeface="+mj-lt"/>
              </a:rPr>
              <a:t>mrtva</a:t>
            </a:r>
            <a:r>
              <a:rPr lang="en-US" sz="2400">
                <a:ea typeface="+mj-lt"/>
                <a:cs typeface="+mj-lt"/>
              </a:rPr>
              <a:t> </a:t>
            </a:r>
            <a:r>
              <a:rPr lang="en-US" sz="2400" err="1">
                <a:ea typeface="+mj-lt"/>
                <a:cs typeface="+mj-lt"/>
              </a:rPr>
              <a:t>mladića</a:t>
            </a:r>
            <a:r>
              <a:rPr lang="en-US" sz="2400">
                <a:ea typeface="+mj-lt"/>
                <a:cs typeface="+mj-lt"/>
              </a:rPr>
              <a:t> </a:t>
            </a:r>
            <a:r>
              <a:rPr lang="en-US" sz="2400" err="1">
                <a:ea typeface="+mj-lt"/>
                <a:cs typeface="+mj-lt"/>
              </a:rPr>
              <a:t>prodozirani</a:t>
            </a:r>
            <a:r>
              <a:rPr lang="en-US" sz="2400">
                <a:ea typeface="+mj-lt"/>
                <a:cs typeface="+mj-lt"/>
              </a:rPr>
              <a:t> </a:t>
            </a:r>
            <a:r>
              <a:rPr lang="en-US" sz="2400" err="1">
                <a:ea typeface="+mj-lt"/>
                <a:cs typeface="+mj-lt"/>
              </a:rPr>
              <a:t>alkohomom</a:t>
            </a:r>
            <a:r>
              <a:rPr lang="en-US" sz="2400">
                <a:ea typeface="+mj-lt"/>
                <a:cs typeface="+mj-lt"/>
              </a:rPr>
              <a:t>, </a:t>
            </a:r>
            <a:r>
              <a:rPr lang="en-US" sz="2400" err="1">
                <a:ea typeface="+mj-lt"/>
                <a:cs typeface="+mj-lt"/>
              </a:rPr>
              <a:t>cigaretima</a:t>
            </a:r>
            <a:r>
              <a:rPr lang="en-US" sz="2400">
                <a:ea typeface="+mj-lt"/>
                <a:cs typeface="+mj-lt"/>
              </a:rPr>
              <a:t> I </a:t>
            </a:r>
            <a:r>
              <a:rPr lang="en-US" sz="2400" err="1">
                <a:ea typeface="+mj-lt"/>
                <a:cs typeface="+mj-lt"/>
              </a:rPr>
              <a:t>drogom</a:t>
            </a:r>
          </a:p>
          <a:p>
            <a:endParaRPr lang="en-US" sz="2400">
              <a:cs typeface="Calibri Light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A31CE17-3851-41A3-A559-0FAD19BB7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2366" y="2194102"/>
            <a:ext cx="3427001" cy="390858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 err="1">
                <a:cs typeface="Calibri"/>
              </a:rPr>
              <a:t>Pronađena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su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dva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mladića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prodozirani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alkoholom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policija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trenutačno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istražuje</a:t>
            </a:r>
            <a:r>
              <a:rPr lang="en-US" sz="2000" dirty="0">
                <a:cs typeface="Calibri"/>
              </a:rPr>
              <a:t> to </a:t>
            </a:r>
            <a:r>
              <a:rPr lang="en-US" sz="2000" dirty="0" err="1">
                <a:cs typeface="Calibri"/>
              </a:rPr>
              <a:t>područije</a:t>
            </a:r>
            <a:r>
              <a:rPr lang="en-US" sz="2000" dirty="0">
                <a:cs typeface="Calibri"/>
              </a:rPr>
              <a:t>: </a:t>
            </a:r>
            <a:r>
              <a:rPr lang="en-US" sz="2000" dirty="0" err="1">
                <a:cs typeface="Calibri"/>
              </a:rPr>
              <a:t>puno</a:t>
            </a:r>
            <a:r>
              <a:rPr lang="en-US" sz="2000" dirty="0">
                <a:cs typeface="Calibri"/>
              </a:rPr>
              <a:t> je </a:t>
            </a:r>
            <a:r>
              <a:rPr lang="en-US" sz="2000" dirty="0" err="1">
                <a:cs typeface="Calibri"/>
              </a:rPr>
              <a:t>čaša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igli</a:t>
            </a:r>
            <a:r>
              <a:rPr lang="en-US" sz="2000" dirty="0">
                <a:cs typeface="Calibri"/>
              </a:rPr>
              <a:t>, </a:t>
            </a:r>
            <a:r>
              <a:rPr lang="en-US" sz="2000" dirty="0" err="1">
                <a:cs typeface="Calibri"/>
              </a:rPr>
              <a:t>cigareta</a:t>
            </a:r>
            <a:r>
              <a:rPr lang="en-US" sz="2000" dirty="0">
                <a:cs typeface="Calibri"/>
              </a:rPr>
              <a:t> I </a:t>
            </a:r>
            <a:r>
              <a:rPr lang="en-US" sz="2000" dirty="0" err="1">
                <a:cs typeface="Calibri"/>
              </a:rPr>
              <a:t>alkohola</a:t>
            </a:r>
            <a:r>
              <a:rPr lang="en-US" sz="2000" dirty="0">
                <a:cs typeface="Calibri"/>
              </a:rPr>
              <a:t> u </a:t>
            </a:r>
            <a:r>
              <a:rPr lang="en-US" sz="2000" dirty="0" err="1">
                <a:cs typeface="Calibri"/>
              </a:rPr>
              <a:t>toj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prostoriji</a:t>
            </a:r>
          </a:p>
          <a:p>
            <a:r>
              <a:rPr lang="en-US" sz="2000" dirty="0" err="1">
                <a:cs typeface="Calibri"/>
              </a:rPr>
              <a:t>Policija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predpostavlja</a:t>
            </a:r>
            <a:r>
              <a:rPr lang="en-US" sz="2000" dirty="0">
                <a:cs typeface="Calibri"/>
              </a:rPr>
              <a:t> da </a:t>
            </a:r>
            <a:r>
              <a:rPr lang="en-US" sz="2000" dirty="0" err="1">
                <a:cs typeface="Calibri"/>
              </a:rPr>
              <a:t>su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imali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tulum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dok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neki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ljudi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misle</a:t>
            </a:r>
            <a:r>
              <a:rPr lang="en-US" sz="2000" dirty="0">
                <a:cs typeface="Calibri"/>
              </a:rPr>
              <a:t> da </a:t>
            </a:r>
            <a:r>
              <a:rPr lang="en-US" sz="2000" dirty="0" err="1">
                <a:cs typeface="Calibri"/>
              </a:rPr>
              <a:t>su</a:t>
            </a:r>
            <a:r>
              <a:rPr lang="en-US" sz="2000" dirty="0">
                <a:cs typeface="Calibri"/>
              </a:rPr>
              <a:t> </a:t>
            </a:r>
            <a:r>
              <a:rPr lang="en-US" sz="2000" dirty="0" err="1">
                <a:cs typeface="Calibri"/>
              </a:rPr>
              <a:t>počinili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samo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ubojstvo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zbog</a:t>
            </a:r>
            <a:r>
              <a:rPr lang="en-US" sz="2000" dirty="0">
                <a:cs typeface="Calibri"/>
              </a:rPr>
              <a:t> </a:t>
            </a:r>
            <a:r>
              <a:rPr lang="en-US" sz="2000" dirty="0" err="1">
                <a:cs typeface="Calibri"/>
              </a:rPr>
              <a:t>nekoga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9867538-A6C7-47BF-B7EB-F1990FE042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5457" y="1392887"/>
            <a:ext cx="6155141" cy="4095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994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!!BGRectangle">
            <a:extLst>
              <a:ext uri="{FF2B5EF4-FFF2-40B4-BE49-F238E27FC236}">
                <a16:creationId xmlns:a16="http://schemas.microsoft.com/office/drawing/2014/main" id="{9B76D444-2756-434F-AE61-96D69830C1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23B3B6-4489-42A9-8FC5-97C53B14A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7" y="474146"/>
            <a:ext cx="10515593" cy="1197864"/>
          </a:xfrm>
        </p:spPr>
        <p:txBody>
          <a:bodyPr>
            <a:normAutofit/>
          </a:bodyPr>
          <a:lstStyle/>
          <a:p>
            <a:r>
              <a:rPr lang="en-US">
                <a:ea typeface="+mj-lt"/>
                <a:cs typeface="+mj-lt"/>
              </a:rPr>
              <a:t>Pušenje u WC-u</a:t>
            </a:r>
          </a:p>
          <a:p>
            <a:endParaRPr lang="en-US">
              <a:cs typeface="Calibri Light"/>
            </a:endParaRPr>
          </a:p>
        </p:txBody>
      </p:sp>
      <p:sp>
        <p:nvSpPr>
          <p:cNvPr id="15" name="!!Line">
            <a:extLst>
              <a:ext uri="{FF2B5EF4-FFF2-40B4-BE49-F238E27FC236}">
                <a16:creationId xmlns:a16="http://schemas.microsoft.com/office/drawing/2014/main" id="{B0161EF8-C8C6-4F2A-9D5C-49BD28A2B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585216"/>
            <a:ext cx="9144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789BFCC1-AA63-4E19-AE73-DD352FFB38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2" r="420" b="-2"/>
          <a:stretch/>
        </p:blipFill>
        <p:spPr>
          <a:xfrm>
            <a:off x="835153" y="2002117"/>
            <a:ext cx="6215794" cy="4171569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0754868-5481-4942-B7A8-D467CF819F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3314" y="1999578"/>
            <a:ext cx="3823525" cy="4171568"/>
          </a:xfrm>
        </p:spPr>
        <p:txBody>
          <a:bodyPr anchor="ctr">
            <a:normAutofit/>
          </a:bodyPr>
          <a:lstStyle/>
          <a:p>
            <a:r>
              <a:rPr lang="en-US" sz="1900">
                <a:cs typeface="Calibri"/>
              </a:rPr>
              <a:t>Pitanje je zašto neki koji su još u školama puše u WC-u?</a:t>
            </a:r>
            <a:endParaRPr lang="en-US" sz="1900"/>
          </a:p>
          <a:p>
            <a:r>
              <a:rPr lang="en-US" sz="1900">
                <a:cs typeface="Calibri"/>
              </a:rPr>
              <a:t>Oni puše u WC-u jer im se neda biti na satu I jer su ovisni o pušenju ili imaju ispitivanje, nek učiteji su se pitali gdje su im učenici toliko dugo</a:t>
            </a:r>
          </a:p>
          <a:p>
            <a:r>
              <a:rPr lang="en-US" sz="1900">
                <a:cs typeface="Calibri"/>
              </a:rPr>
              <a:t>Većina ljudi koji ne puše kažu da cijenu za cigarete treba povisiti da se neki ljudi odviknu I da neke generacije ne počnu pušiti, dok druga manjina pušača kaže da cigarete treba sniziti, ja se slažem sa većinom</a:t>
            </a:r>
          </a:p>
          <a:p>
            <a:endParaRPr lang="en-US" sz="19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5981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FCD204-2902-4F44-9B3C-069B882EF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>
                <a:solidFill>
                  <a:schemeClr val="bg1"/>
                </a:solidFill>
                <a:ea typeface="+mj-lt"/>
                <a:cs typeface="+mj-lt"/>
              </a:rPr>
              <a:t>Intervjusa djevojkom koja se odvikla od ovisnosti(alkohola, cigareta)</a:t>
            </a:r>
          </a:p>
          <a:p>
            <a:pPr>
              <a:spcBef>
                <a:spcPts val="0"/>
              </a:spcBef>
            </a:pPr>
            <a:endParaRPr lang="en-US" sz="2800">
              <a:solidFill>
                <a:schemeClr val="bg1"/>
              </a:solidFill>
              <a:ea typeface="+mj-lt"/>
              <a:cs typeface="+mj-lt"/>
            </a:endParaRPr>
          </a:p>
          <a:p>
            <a:endParaRPr lang="en-US" sz="2800">
              <a:solidFill>
                <a:schemeClr val="bg1"/>
              </a:solidFill>
              <a:cs typeface="Calibri Light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F33C9D0-4382-4041-85E1-3B8A5258A0F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9446" b="2793"/>
          <a:stretch/>
        </p:blipFill>
        <p:spPr>
          <a:xfrm>
            <a:off x="100125" y="2224665"/>
            <a:ext cx="5015484" cy="3900106"/>
          </a:xfrm>
          <a:prstGeom prst="rect">
            <a:avLst/>
          </a:prstGeom>
        </p:spPr>
      </p:pic>
      <p:sp>
        <p:nvSpPr>
          <p:cNvPr id="10" name="Content Placeholder 7">
            <a:extLst>
              <a:ext uri="{FF2B5EF4-FFF2-40B4-BE49-F238E27FC236}">
                <a16:creationId xmlns:a16="http://schemas.microsoft.com/office/drawing/2014/main" id="{1F1EA94C-85DB-4995-A953-3C7C5417F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2312" y="2015899"/>
            <a:ext cx="6842194" cy="4787365"/>
          </a:xfrm>
        </p:spPr>
        <p:txBody>
          <a:bodyPr anchor="ctr">
            <a:normAutofit/>
          </a:bodyPr>
          <a:lstStyle/>
          <a:p>
            <a:r>
              <a:rPr lang="en-US" sz="2200" dirty="0" err="1">
                <a:cs typeface="Calibri"/>
              </a:rPr>
              <a:t>Gdje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si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započela</a:t>
            </a:r>
            <a:r>
              <a:rPr lang="en-US" sz="2200" dirty="0">
                <a:cs typeface="Calibri"/>
              </a:rPr>
              <a:t> s </a:t>
            </a:r>
            <a:r>
              <a:rPr lang="en-US" sz="2200" dirty="0" err="1">
                <a:cs typeface="Calibri"/>
              </a:rPr>
              <a:t>ovisnostima</a:t>
            </a:r>
            <a:r>
              <a:rPr lang="en-US" sz="2200" dirty="0">
                <a:cs typeface="Calibri"/>
              </a:rPr>
              <a:t>?</a:t>
            </a:r>
          </a:p>
          <a:p>
            <a:r>
              <a:rPr lang="en-US" sz="2200" dirty="0" err="1">
                <a:cs typeface="Calibri"/>
              </a:rPr>
              <a:t>Započela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sam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na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tulumu</a:t>
            </a:r>
            <a:r>
              <a:rPr lang="en-US" sz="2200" dirty="0">
                <a:cs typeface="Calibri"/>
              </a:rPr>
              <a:t>.</a:t>
            </a:r>
          </a:p>
          <a:p>
            <a:r>
              <a:rPr lang="en-US" sz="2200" dirty="0">
                <a:cs typeface="Calibri"/>
              </a:rPr>
              <a:t>Kako </a:t>
            </a:r>
            <a:r>
              <a:rPr lang="en-US" sz="2200" dirty="0" err="1">
                <a:cs typeface="Calibri"/>
              </a:rPr>
              <a:t>ti</a:t>
            </a:r>
            <a:r>
              <a:rPr lang="en-US" sz="2200" dirty="0">
                <a:cs typeface="Calibri"/>
              </a:rPr>
              <a:t> se u </a:t>
            </a:r>
            <a:r>
              <a:rPr lang="en-US" sz="2200" dirty="0" err="1">
                <a:cs typeface="Calibri"/>
              </a:rPr>
              <a:t>početku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činilo</a:t>
            </a:r>
            <a:r>
              <a:rPr lang="en-US" sz="2200" dirty="0">
                <a:cs typeface="Calibri"/>
              </a:rPr>
              <a:t>?</a:t>
            </a:r>
          </a:p>
          <a:p>
            <a:r>
              <a:rPr lang="en-US" sz="2200" dirty="0">
                <a:cs typeface="Calibri"/>
              </a:rPr>
              <a:t>U </a:t>
            </a:r>
            <a:r>
              <a:rPr lang="en-US" sz="2200" dirty="0" err="1">
                <a:cs typeface="Calibri"/>
              </a:rPr>
              <a:t>početku</a:t>
            </a:r>
            <a:r>
              <a:rPr lang="en-US" sz="2200" dirty="0">
                <a:cs typeface="Calibri"/>
              </a:rPr>
              <a:t> je </a:t>
            </a:r>
            <a:r>
              <a:rPr lang="en-US" sz="2200" dirty="0" err="1">
                <a:cs typeface="Calibri"/>
              </a:rPr>
              <a:t>bilo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zabavno</a:t>
            </a:r>
            <a:r>
              <a:rPr lang="en-US" sz="2200" dirty="0">
                <a:cs typeface="Calibri"/>
              </a:rPr>
              <a:t>, </a:t>
            </a:r>
            <a:r>
              <a:rPr lang="en-US" sz="2200" dirty="0" err="1">
                <a:cs typeface="Calibri"/>
              </a:rPr>
              <a:t>bilo</a:t>
            </a:r>
            <a:r>
              <a:rPr lang="en-US" sz="2200" dirty="0">
                <a:cs typeface="Calibri"/>
              </a:rPr>
              <a:t> mi je I </a:t>
            </a:r>
            <a:r>
              <a:rPr lang="en-US" sz="2200" dirty="0" err="1">
                <a:cs typeface="Calibri"/>
              </a:rPr>
              <a:t>društo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tamo</a:t>
            </a:r>
            <a:r>
              <a:rPr lang="en-US" sz="2200" dirty="0">
                <a:cs typeface="Calibri"/>
              </a:rPr>
              <a:t> pa </a:t>
            </a:r>
            <a:r>
              <a:rPr lang="en-US" sz="2200" dirty="0" err="1">
                <a:cs typeface="Calibri"/>
              </a:rPr>
              <a:t>sam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zajedno</a:t>
            </a:r>
            <a:r>
              <a:rPr lang="en-US" sz="2200" dirty="0">
                <a:cs typeface="Calibri"/>
              </a:rPr>
              <a:t> s </a:t>
            </a:r>
            <a:r>
              <a:rPr lang="en-US" sz="2200" dirty="0" err="1">
                <a:cs typeface="Calibri"/>
              </a:rPr>
              <a:t>njima</a:t>
            </a:r>
            <a:r>
              <a:rPr lang="en-US" sz="2200" dirty="0">
                <a:cs typeface="Calibri"/>
              </a:rPr>
              <a:t> pila I </a:t>
            </a:r>
            <a:r>
              <a:rPr lang="en-US" sz="2200" dirty="0" err="1">
                <a:cs typeface="Calibri"/>
              </a:rPr>
              <a:t>pušila</a:t>
            </a:r>
            <a:r>
              <a:rPr lang="en-US" sz="2200" dirty="0">
                <a:cs typeface="Calibri"/>
              </a:rPr>
              <a:t>.</a:t>
            </a:r>
          </a:p>
          <a:p>
            <a:r>
              <a:rPr lang="en-US" sz="2200" dirty="0">
                <a:cs typeface="Calibri"/>
              </a:rPr>
              <a:t>Koliko </a:t>
            </a:r>
            <a:r>
              <a:rPr lang="en-US" sz="2200" dirty="0" err="1">
                <a:cs typeface="Calibri"/>
              </a:rPr>
              <a:t>ste</a:t>
            </a:r>
            <a:r>
              <a:rPr lang="en-US" sz="2200" dirty="0">
                <a:cs typeface="Calibri"/>
              </a:rPr>
              <a:t> </a:t>
            </a:r>
            <a:r>
              <a:rPr lang="en-US" sz="2200" dirty="0" err="1">
                <a:cs typeface="Calibri"/>
              </a:rPr>
              <a:t>dugo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bili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ovisni</a:t>
            </a:r>
            <a:r>
              <a:rPr lang="en-US" sz="2200" dirty="0">
                <a:cs typeface="Calibri"/>
              </a:rPr>
              <a:t>?</a:t>
            </a:r>
          </a:p>
          <a:p>
            <a:r>
              <a:rPr lang="en-US" sz="2200" dirty="0">
                <a:cs typeface="Calibri"/>
              </a:rPr>
              <a:t>Par </a:t>
            </a:r>
            <a:r>
              <a:rPr lang="en-US" sz="2200" dirty="0" err="1">
                <a:cs typeface="Calibri"/>
              </a:rPr>
              <a:t>godina</a:t>
            </a:r>
            <a:r>
              <a:rPr lang="en-US" sz="2200" dirty="0">
                <a:cs typeface="Calibri"/>
              </a:rPr>
              <a:t>.</a:t>
            </a:r>
          </a:p>
          <a:p>
            <a:r>
              <a:rPr lang="en-US" sz="2200" dirty="0">
                <a:cs typeface="Calibri"/>
              </a:rPr>
              <a:t>Kako </a:t>
            </a:r>
            <a:r>
              <a:rPr lang="en-US" sz="2200" dirty="0" err="1">
                <a:cs typeface="Calibri"/>
              </a:rPr>
              <a:t>ste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prestali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biti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ovisni</a:t>
            </a:r>
            <a:r>
              <a:rPr lang="en-US" sz="2200" dirty="0">
                <a:cs typeface="Calibri"/>
              </a:rPr>
              <a:t>?</a:t>
            </a:r>
          </a:p>
          <a:p>
            <a:r>
              <a:rPr lang="en-US" sz="2200" dirty="0" err="1">
                <a:cs typeface="Calibri"/>
              </a:rPr>
              <a:t>Prestala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sam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biti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ovisna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kada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sam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shvatila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kako</a:t>
            </a:r>
            <a:r>
              <a:rPr lang="en-US" sz="2200" dirty="0">
                <a:cs typeface="Calibri"/>
              </a:rPr>
              <a:t> je to </a:t>
            </a:r>
            <a:r>
              <a:rPr lang="en-US" sz="2200" dirty="0" err="1">
                <a:cs typeface="Calibri"/>
              </a:rPr>
              <a:t>jako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štetno</a:t>
            </a:r>
            <a:r>
              <a:rPr lang="en-US" sz="2200" dirty="0">
                <a:cs typeface="Calibri"/>
              </a:rPr>
              <a:t> I </a:t>
            </a:r>
            <a:r>
              <a:rPr lang="en-US" sz="2200" dirty="0" err="1">
                <a:cs typeface="Calibri"/>
              </a:rPr>
              <a:t>kako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sam</a:t>
            </a:r>
            <a:r>
              <a:rPr lang="en-US" sz="2200" dirty="0">
                <a:cs typeface="Calibri"/>
              </a:rPr>
              <a:t> se </a:t>
            </a:r>
            <a:r>
              <a:rPr lang="en-US" sz="2200" dirty="0" err="1">
                <a:cs typeface="Calibri"/>
              </a:rPr>
              <a:t>počela</a:t>
            </a:r>
            <a:r>
              <a:rPr lang="en-US" sz="2200" dirty="0">
                <a:cs typeface="Calibri"/>
              </a:rPr>
              <a:t> </a:t>
            </a:r>
            <a:r>
              <a:rPr lang="en-US" sz="2200" dirty="0" err="1">
                <a:cs typeface="Calibri"/>
              </a:rPr>
              <a:t>gubiti</a:t>
            </a:r>
            <a:r>
              <a:rPr lang="en-US" sz="2200" dirty="0">
                <a:cs typeface="Calibri"/>
              </a:rPr>
              <a:t>.</a:t>
            </a:r>
          </a:p>
          <a:p>
            <a:r>
              <a:rPr lang="en-US" sz="2200" dirty="0">
                <a:cs typeface="Calibri"/>
              </a:rPr>
              <a:t>To je </a:t>
            </a:r>
            <a:r>
              <a:rPr lang="en-US" sz="2200" dirty="0" err="1">
                <a:cs typeface="Calibri"/>
              </a:rPr>
              <a:t>sve</a:t>
            </a:r>
            <a:r>
              <a:rPr lang="en-US" sz="2200" dirty="0">
                <a:cs typeface="Calibri"/>
              </a:rPr>
              <a:t> od </a:t>
            </a:r>
            <a:r>
              <a:rPr lang="en-US" sz="2200" dirty="0" err="1">
                <a:cs typeface="Calibri"/>
              </a:rPr>
              <a:t>intervjua</a:t>
            </a:r>
            <a:r>
              <a:rPr lang="en-US" sz="2200" dirty="0"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5142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46C762F-7E39-4CB1-B907-C2ABB6C5E823}"/>
              </a:ext>
            </a:extLst>
          </p:cNvPr>
          <p:cNvSpPr txBox="1"/>
          <p:nvPr/>
        </p:nvSpPr>
        <p:spPr>
          <a:xfrm>
            <a:off x="3273468" y="235907"/>
            <a:ext cx="2743199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Ovan:Pokazat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ćete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veće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zanimanje</a:t>
            </a:r>
            <a:r>
              <a:rPr lang="en-US" dirty="0">
                <a:ea typeface="+mn-lt"/>
                <a:cs typeface="+mn-lt"/>
              </a:rPr>
              <a:t> za </a:t>
            </a:r>
            <a:r>
              <a:rPr lang="en-US" dirty="0" err="1">
                <a:ea typeface="+mn-lt"/>
                <a:cs typeface="+mn-lt"/>
              </a:rPr>
              <a:t>unošenje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novosti</a:t>
            </a:r>
            <a:r>
              <a:rPr lang="en-US" dirty="0">
                <a:ea typeface="+mn-lt"/>
                <a:cs typeface="+mn-lt"/>
              </a:rPr>
              <a:t> u </a:t>
            </a:r>
            <a:r>
              <a:rPr lang="en-US" dirty="0" err="1">
                <a:ea typeface="+mn-lt"/>
                <a:cs typeface="+mn-lt"/>
              </a:rPr>
              <a:t>poslovanje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kao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za </a:t>
            </a:r>
            <a:r>
              <a:rPr lang="en-US" dirty="0" err="1">
                <a:ea typeface="+mn-lt"/>
                <a:cs typeface="+mn-lt"/>
              </a:rPr>
              <a:t>brže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rješavanje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sporova</a:t>
            </a:r>
            <a:r>
              <a:rPr lang="en-US" dirty="0">
                <a:ea typeface="+mn-lt"/>
                <a:cs typeface="+mn-lt"/>
              </a:rPr>
              <a:t> s </a:t>
            </a:r>
            <a:r>
              <a:rPr lang="en-US" dirty="0" err="1">
                <a:ea typeface="+mn-lt"/>
                <a:cs typeface="+mn-lt"/>
              </a:rPr>
              <a:t>kolegama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Moguć</a:t>
            </a:r>
            <a:r>
              <a:rPr lang="en-US" dirty="0">
                <a:ea typeface="+mn-lt"/>
                <a:cs typeface="+mn-lt"/>
              </a:rPr>
              <a:t> je </a:t>
            </a:r>
            <a:r>
              <a:rPr lang="en-US" dirty="0" err="1">
                <a:ea typeface="+mn-lt"/>
                <a:cs typeface="+mn-lt"/>
              </a:rPr>
              <a:t>priljev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novca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iz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neočekivanog</a:t>
            </a:r>
            <a:r>
              <a:rPr lang="en-US" dirty="0">
                <a:ea typeface="+mn-lt"/>
                <a:cs typeface="+mn-lt"/>
              </a:rPr>
              <a:t> izvora</a:t>
            </a:r>
            <a:endParaRPr lang="en-US" dirty="0">
              <a:cs typeface="Calibri"/>
            </a:endParaRPr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72F0F929-0B7F-43B5-8730-B745D9DBEA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22" y="90499"/>
            <a:ext cx="2743200" cy="154133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9557682-B6F2-4154-A7DD-BF9F92571A8F}"/>
              </a:ext>
            </a:extLst>
          </p:cNvPr>
          <p:cNvSpPr txBox="1"/>
          <p:nvPr/>
        </p:nvSpPr>
        <p:spPr>
          <a:xfrm>
            <a:off x="156314" y="1753383"/>
            <a:ext cx="2743199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cs typeface="Calibri"/>
              </a:rPr>
              <a:t>Bik:</a:t>
            </a:r>
            <a:r>
              <a:rPr lang="en-US" err="1">
                <a:ea typeface="+mn-lt"/>
                <a:cs typeface="+mn-lt"/>
              </a:rPr>
              <a:t>Više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ćete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paziti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organizaciju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brojnih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obaveza</a:t>
            </a:r>
          </a:p>
          <a:p>
            <a:r>
              <a:rPr lang="en-US" dirty="0" err="1">
                <a:ea typeface="+mn-lt"/>
                <a:cs typeface="+mn-lt"/>
              </a:rPr>
              <a:t>Odnosi</a:t>
            </a:r>
            <a:r>
              <a:rPr lang="en-US" dirty="0">
                <a:ea typeface="+mn-lt"/>
                <a:cs typeface="+mn-lt"/>
              </a:rPr>
              <a:t> sa </a:t>
            </a:r>
            <a:r>
              <a:rPr lang="en-US" dirty="0" err="1">
                <a:ea typeface="+mn-lt"/>
                <a:cs typeface="+mn-lt"/>
              </a:rPr>
              <a:t>suradnicima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neće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biti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ujednačeni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Ne </a:t>
            </a:r>
            <a:r>
              <a:rPr lang="en-US" dirty="0" err="1">
                <a:ea typeface="+mn-lt"/>
                <a:cs typeface="+mn-lt"/>
              </a:rPr>
              <a:t>trebate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sumnjati</a:t>
            </a:r>
            <a:r>
              <a:rPr lang="en-US" dirty="0">
                <a:ea typeface="+mn-lt"/>
                <a:cs typeface="+mn-lt"/>
              </a:rPr>
              <a:t> u </a:t>
            </a:r>
            <a:r>
              <a:rPr lang="en-US" dirty="0" err="1">
                <a:ea typeface="+mn-lt"/>
                <a:cs typeface="+mn-lt"/>
              </a:rPr>
              <a:t>kolegu</a:t>
            </a:r>
            <a:r>
              <a:rPr lang="en-US" dirty="0">
                <a:ea typeface="+mn-lt"/>
                <a:cs typeface="+mn-lt"/>
              </a:rPr>
              <a:t> koji </a:t>
            </a:r>
            <a:r>
              <a:rPr lang="en-US" dirty="0" err="1">
                <a:ea typeface="+mn-lt"/>
                <a:cs typeface="+mn-lt"/>
              </a:rPr>
              <a:t>vam</a:t>
            </a:r>
            <a:r>
              <a:rPr lang="en-US" dirty="0">
                <a:ea typeface="+mn-lt"/>
                <a:cs typeface="+mn-lt"/>
              </a:rPr>
              <a:t> je </a:t>
            </a:r>
            <a:r>
              <a:rPr lang="en-US" dirty="0" err="1">
                <a:ea typeface="+mn-lt"/>
                <a:cs typeface="+mn-lt"/>
              </a:rPr>
              <a:t>uvijek</a:t>
            </a:r>
            <a:r>
              <a:rPr lang="en-US" dirty="0">
                <a:ea typeface="+mn-lt"/>
                <a:cs typeface="+mn-lt"/>
              </a:rPr>
              <a:t> bio </a:t>
            </a:r>
            <a:r>
              <a:rPr lang="en-US" dirty="0" err="1">
                <a:ea typeface="+mn-lt"/>
                <a:cs typeface="+mn-lt"/>
              </a:rPr>
              <a:t>lojalan</a:t>
            </a:r>
            <a:endParaRPr lang="en-US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E2220D-2E3C-4EAE-8DCB-B3E6E414B05A}"/>
              </a:ext>
            </a:extLst>
          </p:cNvPr>
          <p:cNvSpPr txBox="1"/>
          <p:nvPr/>
        </p:nvSpPr>
        <p:spPr>
          <a:xfrm>
            <a:off x="5716696" y="-149660"/>
            <a:ext cx="6657582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6000" dirty="0" err="1">
                <a:cs typeface="Calibri"/>
              </a:rPr>
              <a:t>Horoskop</a:t>
            </a:r>
            <a:r>
              <a:rPr lang="en-US" sz="6000" dirty="0">
                <a:cs typeface="Calibri"/>
              </a:rPr>
              <a:t> za </a:t>
            </a:r>
            <a:r>
              <a:rPr lang="en-US" sz="6000" dirty="0" err="1">
                <a:cs typeface="Calibri"/>
              </a:rPr>
              <a:t>poslove</a:t>
            </a:r>
            <a:endParaRPr lang="en-US" sz="6000"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45F682-9C53-44E3-8A58-828E883B7301}"/>
              </a:ext>
            </a:extLst>
          </p:cNvPr>
          <p:cNvSpPr txBox="1"/>
          <p:nvPr/>
        </p:nvSpPr>
        <p:spPr>
          <a:xfrm>
            <a:off x="303104" y="4645460"/>
            <a:ext cx="2743199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Blizanci:</a:t>
            </a:r>
            <a:r>
              <a:rPr lang="en-US" dirty="0" err="1">
                <a:ea typeface="+mn-lt"/>
                <a:cs typeface="+mn-lt"/>
              </a:rPr>
              <a:t>Trčeći</a:t>
            </a:r>
            <a:r>
              <a:rPr lang="en-US" dirty="0">
                <a:ea typeface="+mn-lt"/>
                <a:cs typeface="+mn-lt"/>
              </a:rPr>
              <a:t> za </a:t>
            </a:r>
            <a:r>
              <a:rPr lang="en-US" dirty="0" err="1">
                <a:ea typeface="+mn-lt"/>
                <a:cs typeface="+mn-lt"/>
              </a:rPr>
              <a:t>zaradom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zanemarivat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ćete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pojedince</a:t>
            </a:r>
            <a:r>
              <a:rPr lang="en-US" dirty="0">
                <a:ea typeface="+mn-lt"/>
                <a:cs typeface="+mn-lt"/>
              </a:rPr>
              <a:t> koji vas </a:t>
            </a:r>
            <a:r>
              <a:rPr lang="en-US" dirty="0" err="1">
                <a:ea typeface="+mn-lt"/>
                <a:cs typeface="+mn-lt"/>
              </a:rPr>
              <a:t>trebaju</a:t>
            </a:r>
          </a:p>
          <a:p>
            <a:r>
              <a:rPr lang="en-US" dirty="0" err="1">
                <a:ea typeface="+mn-lt"/>
                <a:cs typeface="+mn-lt"/>
              </a:rPr>
              <a:t>Okrenut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ćete</a:t>
            </a:r>
            <a:r>
              <a:rPr lang="en-US" dirty="0">
                <a:ea typeface="+mn-lt"/>
                <a:cs typeface="+mn-lt"/>
              </a:rPr>
              <a:t> se brzim rješenjima koja bi trebala dovesti u red </a:t>
            </a:r>
            <a:r>
              <a:rPr lang="en-US" dirty="0" err="1">
                <a:ea typeface="+mn-lt"/>
                <a:cs typeface="+mn-lt"/>
              </a:rPr>
              <a:t>vašu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financijsku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svakodnevicu</a:t>
            </a:r>
            <a:endParaRPr lang="en-US" dirty="0"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AC10B2-6896-4D80-94C6-8FEBDA6CAFCD}"/>
              </a:ext>
            </a:extLst>
          </p:cNvPr>
          <p:cNvSpPr txBox="1"/>
          <p:nvPr/>
        </p:nvSpPr>
        <p:spPr>
          <a:xfrm>
            <a:off x="6207951" y="988773"/>
            <a:ext cx="2743199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Rak:</a:t>
            </a:r>
            <a:r>
              <a:rPr lang="en-US" dirty="0" err="1">
                <a:ea typeface="+mn-lt"/>
                <a:cs typeface="+mn-lt"/>
              </a:rPr>
              <a:t>Očekuju</a:t>
            </a:r>
            <a:r>
              <a:rPr lang="en-US" dirty="0">
                <a:ea typeface="+mn-lt"/>
                <a:cs typeface="+mn-lt"/>
              </a:rPr>
              <a:t> vas </a:t>
            </a:r>
            <a:r>
              <a:rPr lang="en-US" dirty="0" err="1">
                <a:ea typeface="+mn-lt"/>
                <a:cs typeface="+mn-lt"/>
              </a:rPr>
              <a:t>ograničenja</a:t>
            </a:r>
            <a:r>
              <a:rPr lang="en-US" dirty="0">
                <a:ea typeface="+mn-lt"/>
                <a:cs typeface="+mn-lt"/>
              </a:rPr>
              <a:t>, a </a:t>
            </a:r>
            <a:r>
              <a:rPr lang="en-US" dirty="0" err="1">
                <a:ea typeface="+mn-lt"/>
                <a:cs typeface="+mn-lt"/>
              </a:rPr>
              <a:t>mogući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troškovi </a:t>
            </a:r>
            <a:r>
              <a:rPr lang="en-US" dirty="0" err="1">
                <a:ea typeface="+mn-lt"/>
                <a:cs typeface="+mn-lt"/>
              </a:rPr>
              <a:t>zbog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kvara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tehničke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opreme</a:t>
            </a:r>
          </a:p>
          <a:p>
            <a:r>
              <a:rPr lang="en-US" dirty="0">
                <a:ea typeface="+mn-lt"/>
                <a:cs typeface="+mn-lt"/>
              </a:rPr>
              <a:t>Ako </a:t>
            </a:r>
            <a:r>
              <a:rPr lang="en-US" dirty="0" err="1">
                <a:ea typeface="+mn-lt"/>
                <a:cs typeface="+mn-lt"/>
              </a:rPr>
              <a:t>ste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bili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razgovoru za posao, </a:t>
            </a:r>
            <a:r>
              <a:rPr lang="en-US" dirty="0" err="1">
                <a:ea typeface="+mn-lt"/>
                <a:cs typeface="+mn-lt"/>
              </a:rPr>
              <a:t>morat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ćete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dodatne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testove</a:t>
            </a:r>
            <a:endParaRPr lang="en-US"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AA30E1-104D-4BBC-8B59-0F4FD312ED9C}"/>
              </a:ext>
            </a:extLst>
          </p:cNvPr>
          <p:cNvSpPr txBox="1"/>
          <p:nvPr/>
        </p:nvSpPr>
        <p:spPr>
          <a:xfrm>
            <a:off x="3261073" y="2478196"/>
            <a:ext cx="2743199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cs typeface="Calibri"/>
              </a:rPr>
              <a:t>Lav:</a:t>
            </a:r>
            <a:r>
              <a:rPr lang="en-US" err="1">
                <a:ea typeface="+mn-lt"/>
                <a:cs typeface="+mn-lt"/>
              </a:rPr>
              <a:t>Zbog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neriješenih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pravnih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pitanja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novi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projekt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odvijat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će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err="1">
                <a:ea typeface="+mn-lt"/>
                <a:cs typeface="+mn-lt"/>
              </a:rPr>
              <a:t>sporije</a:t>
            </a:r>
            <a:r>
              <a:rPr lang="en-US" dirty="0">
                <a:ea typeface="+mn-lt"/>
                <a:cs typeface="+mn-lt"/>
              </a:rPr>
              <a:t> od </a:t>
            </a:r>
            <a:r>
              <a:rPr lang="en-US" err="1">
                <a:ea typeface="+mn-lt"/>
                <a:cs typeface="+mn-lt"/>
              </a:rPr>
              <a:t>očekivanja</a:t>
            </a:r>
            <a:endParaRPr lang="en-US" dirty="0" err="1">
              <a:ea typeface="+mn-lt"/>
              <a:cs typeface="+mn-lt"/>
            </a:endParaRPr>
          </a:p>
          <a:p>
            <a:r>
              <a:rPr lang="en-US" dirty="0" err="1">
                <a:ea typeface="+mn-lt"/>
                <a:cs typeface="+mn-lt"/>
              </a:rPr>
              <a:t>Živcirat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ćete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zbog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suradnika</a:t>
            </a:r>
            <a:r>
              <a:rPr lang="en-US" dirty="0">
                <a:ea typeface="+mn-lt"/>
                <a:cs typeface="+mn-lt"/>
              </a:rPr>
              <a:t> koji </a:t>
            </a:r>
            <a:r>
              <a:rPr lang="en-US" dirty="0" err="1">
                <a:ea typeface="+mn-lt"/>
                <a:cs typeface="+mn-lt"/>
              </a:rPr>
              <a:t>neodgovorno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pristupaju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radnim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zadacima</a:t>
            </a:r>
            <a:endParaRPr lang="en-US" dirty="0">
              <a:cs typeface="Calibri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8A39869-A3C4-4989-9F25-51BB26D4CE40}"/>
              </a:ext>
            </a:extLst>
          </p:cNvPr>
          <p:cNvSpPr txBox="1"/>
          <p:nvPr/>
        </p:nvSpPr>
        <p:spPr>
          <a:xfrm>
            <a:off x="3132551" y="5011455"/>
            <a:ext cx="2743199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cs typeface="Calibri"/>
              </a:rPr>
              <a:t>Djevica:</a:t>
            </a:r>
            <a:r>
              <a:rPr lang="en-US" err="1">
                <a:ea typeface="+mn-lt"/>
                <a:cs typeface="+mn-lt"/>
              </a:rPr>
              <a:t>Bit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ćete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err="1">
                <a:ea typeface="+mn-lt"/>
                <a:cs typeface="+mn-lt"/>
              </a:rPr>
              <a:t>uspješni</a:t>
            </a:r>
            <a:r>
              <a:rPr lang="en-US" dirty="0">
                <a:ea typeface="+mn-lt"/>
                <a:cs typeface="+mn-lt"/>
              </a:rPr>
              <a:t> u </a:t>
            </a:r>
            <a:r>
              <a:rPr lang="en-US" err="1">
                <a:ea typeface="+mn-lt"/>
                <a:cs typeface="+mn-lt"/>
              </a:rPr>
              <a:t>poslu</a:t>
            </a:r>
            <a:r>
              <a:rPr lang="en-US" dirty="0">
                <a:ea typeface="+mn-lt"/>
                <a:cs typeface="+mn-lt"/>
              </a:rPr>
              <a:t> koji </a:t>
            </a:r>
            <a:r>
              <a:rPr lang="en-US" dirty="0" err="1">
                <a:ea typeface="+mn-lt"/>
                <a:cs typeface="+mn-lt"/>
              </a:rPr>
              <a:t>zahtijeva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istraživački</a:t>
            </a:r>
            <a:r>
              <a:rPr lang="en-US" dirty="0">
                <a:ea typeface="+mn-lt"/>
                <a:cs typeface="+mn-lt"/>
              </a:rPr>
              <a:t> duh</a:t>
            </a:r>
            <a:endParaRPr lang="en-US" dirty="0" err="1">
              <a:ea typeface="+mn-lt"/>
              <a:cs typeface="+mn-lt"/>
            </a:endParaRPr>
          </a:p>
          <a:p>
            <a:r>
              <a:rPr lang="en-US" dirty="0" err="1">
                <a:ea typeface="+mn-lt"/>
                <a:cs typeface="+mn-lt"/>
              </a:rPr>
              <a:t>Vaša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će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prodornost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smetati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pojedinim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suradnicima</a:t>
            </a:r>
            <a:r>
              <a:rPr lang="en-US" dirty="0">
                <a:ea typeface="+mn-lt"/>
                <a:cs typeface="+mn-lt"/>
              </a:rPr>
              <a:t>, no to vas </a:t>
            </a:r>
            <a:r>
              <a:rPr lang="en-US" dirty="0" err="1">
                <a:ea typeface="+mn-lt"/>
                <a:cs typeface="+mn-lt"/>
              </a:rPr>
              <a:t>neće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smesti</a:t>
            </a:r>
            <a:endParaRPr lang="en-US" dirty="0"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F3E1CA-7B1A-4B81-AAFD-86BAEBC72F72}"/>
              </a:ext>
            </a:extLst>
          </p:cNvPr>
          <p:cNvSpPr txBox="1"/>
          <p:nvPr/>
        </p:nvSpPr>
        <p:spPr>
          <a:xfrm>
            <a:off x="9505167" y="1405003"/>
            <a:ext cx="2743199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Vaga:</a:t>
            </a:r>
            <a:r>
              <a:rPr lang="en-US" dirty="0" err="1">
                <a:ea typeface="+mn-lt"/>
                <a:cs typeface="+mn-lt"/>
              </a:rPr>
              <a:t>Vaše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aktivnosti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ubrzano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razvijaju</a:t>
            </a:r>
          </a:p>
          <a:p>
            <a:r>
              <a:rPr lang="en-US" dirty="0">
                <a:ea typeface="+mn-lt"/>
                <a:cs typeface="+mn-lt"/>
              </a:rPr>
              <a:t>Ako </a:t>
            </a:r>
            <a:r>
              <a:rPr lang="en-US" dirty="0" err="1">
                <a:ea typeface="+mn-lt"/>
                <a:cs typeface="+mn-lt"/>
              </a:rPr>
              <a:t>ste</a:t>
            </a:r>
            <a:r>
              <a:rPr lang="en-US" dirty="0">
                <a:ea typeface="+mn-lt"/>
                <a:cs typeface="+mn-lt"/>
              </a:rPr>
              <a:t> u </a:t>
            </a:r>
            <a:r>
              <a:rPr lang="en-US" dirty="0" err="1">
                <a:ea typeface="+mn-lt"/>
                <a:cs typeface="+mn-lt"/>
              </a:rPr>
              <a:t>poziciji</a:t>
            </a:r>
            <a:r>
              <a:rPr lang="en-US" dirty="0">
                <a:ea typeface="+mn-lt"/>
                <a:cs typeface="+mn-lt"/>
              </a:rPr>
              <a:t> da </a:t>
            </a:r>
            <a:r>
              <a:rPr lang="en-US" dirty="0" err="1">
                <a:ea typeface="+mn-lt"/>
                <a:cs typeface="+mn-lt"/>
              </a:rPr>
              <a:t>upravljate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tuđim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sredstvima</a:t>
            </a:r>
            <a:r>
              <a:rPr lang="en-US" dirty="0">
                <a:ea typeface="+mn-lt"/>
                <a:cs typeface="+mn-lt"/>
              </a:rPr>
              <a:t>, bit </a:t>
            </a:r>
            <a:r>
              <a:rPr lang="en-US" dirty="0" err="1">
                <a:ea typeface="+mn-lt"/>
                <a:cs typeface="+mn-lt"/>
              </a:rPr>
              <a:t>ćete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zadovoljni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ostvarenom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dobiti</a:t>
            </a:r>
            <a:endParaRPr lang="en-US" dirty="0"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55C4E38-7320-4D8F-99E1-8617F71E88F1}"/>
              </a:ext>
            </a:extLst>
          </p:cNvPr>
          <p:cNvSpPr txBox="1"/>
          <p:nvPr/>
        </p:nvSpPr>
        <p:spPr>
          <a:xfrm>
            <a:off x="9668919" y="4314042"/>
            <a:ext cx="2743199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Škopion:</a:t>
            </a:r>
            <a:r>
              <a:rPr lang="en-US" dirty="0" err="1">
                <a:ea typeface="+mn-lt"/>
                <a:cs typeface="+mn-lt"/>
              </a:rPr>
              <a:t>Pregovori</a:t>
            </a:r>
            <a:r>
              <a:rPr lang="en-US" dirty="0">
                <a:ea typeface="+mn-lt"/>
                <a:cs typeface="+mn-lt"/>
              </a:rPr>
              <a:t> s </a:t>
            </a:r>
            <a:r>
              <a:rPr lang="en-US" dirty="0" err="1">
                <a:ea typeface="+mn-lt"/>
                <a:cs typeface="+mn-lt"/>
              </a:rPr>
              <a:t>partnerima</a:t>
            </a:r>
            <a:r>
              <a:rPr lang="en-US" dirty="0">
                <a:ea typeface="+mn-lt"/>
                <a:cs typeface="+mn-lt"/>
              </a:rPr>
              <a:t> koji </a:t>
            </a:r>
            <a:r>
              <a:rPr lang="en-US" dirty="0" err="1">
                <a:ea typeface="+mn-lt"/>
                <a:cs typeface="+mn-lt"/>
              </a:rPr>
              <a:t>teško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prihvaćaju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promjene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prilično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će</a:t>
            </a:r>
            <a:r>
              <a:rPr lang="en-US" dirty="0">
                <a:ea typeface="+mn-lt"/>
                <a:cs typeface="+mn-lt"/>
              </a:rPr>
              <a:t> vas </a:t>
            </a:r>
            <a:r>
              <a:rPr lang="en-US" dirty="0" err="1">
                <a:ea typeface="+mn-lt"/>
                <a:cs typeface="+mn-lt"/>
              </a:rPr>
              <a:t>naživcirati</a:t>
            </a:r>
          </a:p>
          <a:p>
            <a:r>
              <a:rPr lang="en-US" dirty="0">
                <a:ea typeface="+mn-lt"/>
                <a:cs typeface="+mn-lt"/>
              </a:rPr>
              <a:t> Nećete htjeti odstupiti od </a:t>
            </a:r>
            <a:r>
              <a:rPr lang="en-US" dirty="0" err="1">
                <a:ea typeface="+mn-lt"/>
                <a:cs typeface="+mn-lt"/>
              </a:rPr>
              <a:t>ideja</a:t>
            </a:r>
            <a:r>
              <a:rPr lang="en-US" dirty="0">
                <a:ea typeface="+mn-lt"/>
                <a:cs typeface="+mn-lt"/>
              </a:rPr>
              <a:t>, no </a:t>
            </a:r>
            <a:r>
              <a:rPr lang="en-US" dirty="0" err="1">
                <a:ea typeface="+mn-lt"/>
                <a:cs typeface="+mn-lt"/>
              </a:rPr>
              <a:t>možda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ćete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morati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promijeniti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stav</a:t>
            </a:r>
            <a:endParaRPr lang="en-US" dirty="0">
              <a:cs typeface="Calibri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E29F304-631D-4643-AA10-DBE4CB4CEDC8}"/>
              </a:ext>
            </a:extLst>
          </p:cNvPr>
          <p:cNvSpPr txBox="1"/>
          <p:nvPr/>
        </p:nvSpPr>
        <p:spPr>
          <a:xfrm>
            <a:off x="6374313" y="3493326"/>
            <a:ext cx="2743199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Strijelac:</a:t>
            </a:r>
            <a:r>
              <a:rPr lang="en-US" dirty="0" err="1">
                <a:ea typeface="+mn-lt"/>
                <a:cs typeface="+mn-lt"/>
              </a:rPr>
              <a:t>Poslovi</a:t>
            </a:r>
            <a:r>
              <a:rPr lang="en-US" dirty="0">
                <a:ea typeface="+mn-lt"/>
                <a:cs typeface="+mn-lt"/>
              </a:rPr>
              <a:t> s </a:t>
            </a:r>
            <a:r>
              <a:rPr lang="en-US" dirty="0" err="1">
                <a:ea typeface="+mn-lt"/>
                <a:cs typeface="+mn-lt"/>
              </a:rPr>
              <a:t>novim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partnerima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idu</a:t>
            </a:r>
            <a:r>
              <a:rPr lang="en-US" dirty="0">
                <a:ea typeface="+mn-lt"/>
                <a:cs typeface="+mn-lt"/>
              </a:rPr>
              <a:t> u </a:t>
            </a:r>
            <a:r>
              <a:rPr lang="en-US" dirty="0" err="1">
                <a:ea typeface="+mn-lt"/>
                <a:cs typeface="+mn-lt"/>
              </a:rPr>
              <a:t>dobrom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smjeru</a:t>
            </a:r>
            <a:r>
              <a:rPr lang="en-US" dirty="0">
                <a:ea typeface="+mn-lt"/>
                <a:cs typeface="+mn-lt"/>
              </a:rPr>
              <a:t> - i to zahvaljujući intervenciji pojedinaca koje </a:t>
            </a:r>
            <a:r>
              <a:rPr lang="en-US" dirty="0" err="1">
                <a:ea typeface="+mn-lt"/>
                <a:cs typeface="+mn-lt"/>
              </a:rPr>
              <a:t>ste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pokušali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zaobići</a:t>
            </a:r>
          </a:p>
          <a:p>
            <a:r>
              <a:rPr lang="en-US" dirty="0" err="1">
                <a:ea typeface="+mn-lt"/>
                <a:cs typeface="+mn-lt"/>
              </a:rPr>
              <a:t>Nakon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vikenda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malo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usporite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610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FBA6444-8D13-49E7-B610-2118DE23534E}"/>
              </a:ext>
            </a:extLst>
          </p:cNvPr>
          <p:cNvSpPr txBox="1"/>
          <p:nvPr/>
        </p:nvSpPr>
        <p:spPr>
          <a:xfrm>
            <a:off x="705633" y="757825"/>
            <a:ext cx="2743199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Jarac:</a:t>
            </a:r>
            <a:r>
              <a:rPr lang="en-US" dirty="0" err="1">
                <a:ea typeface="+mn-lt"/>
                <a:cs typeface="+mn-lt"/>
              </a:rPr>
              <a:t>Radit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će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marljivo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kako</a:t>
            </a:r>
            <a:r>
              <a:rPr lang="en-US" dirty="0">
                <a:ea typeface="+mn-lt"/>
                <a:cs typeface="+mn-lt"/>
              </a:rPr>
              <a:t> bi </a:t>
            </a:r>
            <a:r>
              <a:rPr lang="en-US" dirty="0" err="1">
                <a:ea typeface="+mn-lt"/>
                <a:cs typeface="+mn-lt"/>
              </a:rPr>
              <a:t>vaš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doprinos</a:t>
            </a:r>
            <a:r>
              <a:rPr lang="en-US" dirty="0">
                <a:ea typeface="+mn-lt"/>
                <a:cs typeface="+mn-lt"/>
              </a:rPr>
              <a:t> bio </a:t>
            </a:r>
            <a:r>
              <a:rPr lang="en-US" dirty="0" err="1">
                <a:ea typeface="+mn-lt"/>
                <a:cs typeface="+mn-lt"/>
              </a:rPr>
              <a:t>što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veći</a:t>
            </a:r>
          </a:p>
          <a:p>
            <a:r>
              <a:rPr lang="en-US" dirty="0" err="1">
                <a:ea typeface="+mn-lt"/>
                <a:cs typeface="+mn-lt"/>
              </a:rPr>
              <a:t>Vaša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taktika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prema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poslovnim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autoritetima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pokazat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će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uspješnom</a:t>
            </a:r>
            <a:r>
              <a:rPr lang="en-US" dirty="0">
                <a:ea typeface="+mn-lt"/>
                <a:cs typeface="+mn-lt"/>
              </a:rPr>
              <a:t>. Ne </a:t>
            </a:r>
            <a:r>
              <a:rPr lang="en-US" dirty="0" err="1">
                <a:ea typeface="+mn-lt"/>
                <a:cs typeface="+mn-lt"/>
              </a:rPr>
              <a:t>gledajte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sve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kroz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novac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6B3194-B03A-423C-82CB-3F133A004AE2}"/>
              </a:ext>
            </a:extLst>
          </p:cNvPr>
          <p:cNvSpPr txBox="1"/>
          <p:nvPr/>
        </p:nvSpPr>
        <p:spPr>
          <a:xfrm>
            <a:off x="3760810" y="2215933"/>
            <a:ext cx="2743199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Vodenjak:</a:t>
            </a:r>
            <a:r>
              <a:rPr lang="en-US" dirty="0" err="1">
                <a:ea typeface="+mn-lt"/>
                <a:cs typeface="+mn-lt"/>
              </a:rPr>
              <a:t>Dobro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ćete</a:t>
            </a:r>
            <a:r>
              <a:rPr lang="en-US" dirty="0">
                <a:ea typeface="+mn-lt"/>
                <a:cs typeface="+mn-lt"/>
              </a:rPr>
              <a:t> se </a:t>
            </a:r>
            <a:r>
              <a:rPr lang="en-US" dirty="0" err="1">
                <a:ea typeface="+mn-lt"/>
                <a:cs typeface="+mn-lt"/>
              </a:rPr>
              <a:t>snalaziti</a:t>
            </a:r>
            <a:r>
              <a:rPr lang="en-US" dirty="0">
                <a:ea typeface="+mn-lt"/>
                <a:cs typeface="+mn-lt"/>
              </a:rPr>
              <a:t> u </a:t>
            </a:r>
            <a:r>
              <a:rPr lang="en-US" dirty="0" err="1">
                <a:ea typeface="+mn-lt"/>
                <a:cs typeface="+mn-lt"/>
              </a:rPr>
              <a:t>aktivnostima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posebice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ako</a:t>
            </a:r>
            <a:r>
              <a:rPr lang="en-US" dirty="0">
                <a:ea typeface="+mn-lt"/>
                <a:cs typeface="+mn-lt"/>
              </a:rPr>
              <a:t> ne </a:t>
            </a:r>
            <a:r>
              <a:rPr lang="en-US" dirty="0" err="1">
                <a:ea typeface="+mn-lt"/>
                <a:cs typeface="+mn-lt"/>
              </a:rPr>
              <a:t>trpite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veća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ograničenja</a:t>
            </a:r>
          </a:p>
          <a:p>
            <a:r>
              <a:rPr lang="en-US" dirty="0">
                <a:ea typeface="+mn-lt"/>
                <a:cs typeface="+mn-lt"/>
              </a:rPr>
              <a:t>Bit </a:t>
            </a:r>
            <a:r>
              <a:rPr lang="en-US" dirty="0" err="1">
                <a:ea typeface="+mn-lt"/>
                <a:cs typeface="+mn-lt"/>
              </a:rPr>
              <a:t>ćete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kritični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prema</a:t>
            </a:r>
            <a:r>
              <a:rPr lang="en-US" dirty="0">
                <a:ea typeface="+mn-lt"/>
                <a:cs typeface="+mn-lt"/>
              </a:rPr>
              <a:t> drugima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teško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prihvaćati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tuđe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sugestije</a:t>
            </a:r>
            <a:endParaRPr lang="en-US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E43401-0E6F-41C5-A9C7-22BB4FB98A3E}"/>
              </a:ext>
            </a:extLst>
          </p:cNvPr>
          <p:cNvSpPr txBox="1"/>
          <p:nvPr/>
        </p:nvSpPr>
        <p:spPr>
          <a:xfrm>
            <a:off x="907876" y="3548780"/>
            <a:ext cx="2743199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cs typeface="Calibri"/>
              </a:rPr>
              <a:t>Ribe:</a:t>
            </a:r>
            <a:r>
              <a:rPr lang="en-US" dirty="0" err="1">
                <a:ea typeface="+mn-lt"/>
                <a:cs typeface="+mn-lt"/>
              </a:rPr>
              <a:t>Bit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ćete</a:t>
            </a:r>
            <a:r>
              <a:rPr lang="en-US" dirty="0">
                <a:ea typeface="+mn-lt"/>
                <a:cs typeface="+mn-lt"/>
              </a:rPr>
              <a:t> pod </a:t>
            </a:r>
            <a:r>
              <a:rPr lang="en-US" dirty="0" err="1">
                <a:ea typeface="+mn-lt"/>
                <a:cs typeface="+mn-lt"/>
              </a:rPr>
              <a:t>velikim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utjecajem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svoje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mašte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pojedinih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osoba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koje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možda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previše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idealizirali</a:t>
            </a:r>
            <a:endParaRPr lang="en-US" dirty="0" err="1"/>
          </a:p>
          <a:p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Neće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vam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uvijek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biti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sasvim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jasno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kojim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smjerom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idete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čemu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stremite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U </a:t>
            </a:r>
            <a:r>
              <a:rPr lang="en-US" dirty="0" err="1">
                <a:ea typeface="+mn-lt"/>
                <a:cs typeface="+mn-lt"/>
              </a:rPr>
              <a:t>srijedu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biste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mogli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čuti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dobre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vijesti</a:t>
            </a:r>
            <a:endParaRPr lang="en-US">
              <a:cs typeface="Calibri"/>
            </a:endParaRPr>
          </a:p>
        </p:txBody>
      </p:sp>
      <p:pic>
        <p:nvPicPr>
          <p:cNvPr id="6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B67F635-4239-46BC-B7F1-C94FB9EB6A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7168" y="1113459"/>
            <a:ext cx="5697254" cy="4422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258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Domaće vijesti</vt:lpstr>
      <vt:lpstr>Pronađeni su 2 mrtva mladića prodozirani alkohomom, cigaretima I drogom </vt:lpstr>
      <vt:lpstr>Pušenje u WC-u </vt:lpstr>
      <vt:lpstr>Intervjusa djevojkom koja se odvikla od ovisnosti(alkohola, cigareta)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256</cp:revision>
  <dcterms:created xsi:type="dcterms:W3CDTF">2021-03-01T15:04:35Z</dcterms:created>
  <dcterms:modified xsi:type="dcterms:W3CDTF">2021-03-01T17:48:55Z</dcterms:modified>
</cp:coreProperties>
</file>