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ADAFAE-FB56-5385-3429-C7969395D643}" v="2495" dt="2021-03-01T17:48:54.102"/>
    <p1510:client id="{DC3E0CD6-B1F3-4DD3-ACB1-3BE30AD18B01}" v="431" dt="2021-03-01T16:45:24.0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 Debelić" userId="S::anton.debelic@skole.hr::e8cd431d-5d00-42b7-acff-0fb0d7548e2f" providerId="AD" clId="Web-{40ADAFAE-FB56-5385-3429-C7969395D643}"/>
    <pc:docChg chg="addSld delSld modSld">
      <pc:chgData name="Anton Debelić" userId="S::anton.debelic@skole.hr::e8cd431d-5d00-42b7-acff-0fb0d7548e2f" providerId="AD" clId="Web-{40ADAFAE-FB56-5385-3429-C7969395D643}" dt="2021-03-01T17:48:50.352" v="1288" actId="20577"/>
      <pc:docMkLst>
        <pc:docMk/>
      </pc:docMkLst>
      <pc:sldChg chg="modSp">
        <pc:chgData name="Anton Debelić" userId="S::anton.debelic@skole.hr::e8cd431d-5d00-42b7-acff-0fb0d7548e2f" providerId="AD" clId="Web-{40ADAFAE-FB56-5385-3429-C7969395D643}" dt="2021-03-01T17:48:50.352" v="1288" actId="20577"/>
        <pc:sldMkLst>
          <pc:docMk/>
          <pc:sldMk cId="109857222" sldId="256"/>
        </pc:sldMkLst>
        <pc:spChg chg="mod">
          <ac:chgData name="Anton Debelić" userId="S::anton.debelic@skole.hr::e8cd431d-5d00-42b7-acff-0fb0d7548e2f" providerId="AD" clId="Web-{40ADAFAE-FB56-5385-3429-C7969395D643}" dt="2021-03-01T17:48:42.008" v="1286" actId="1076"/>
          <ac:spMkLst>
            <pc:docMk/>
            <pc:sldMk cId="109857222" sldId="256"/>
            <ac:spMk id="3" creationId="{00000000-0000-0000-0000-000000000000}"/>
          </ac:spMkLst>
        </pc:spChg>
        <pc:spChg chg="mod">
          <ac:chgData name="Anton Debelić" userId="S::anton.debelic@skole.hr::e8cd431d-5d00-42b7-acff-0fb0d7548e2f" providerId="AD" clId="Web-{40ADAFAE-FB56-5385-3429-C7969395D643}" dt="2021-03-01T17:48:50.352" v="1288" actId="20577"/>
          <ac:spMkLst>
            <pc:docMk/>
            <pc:sldMk cId="109857222" sldId="256"/>
            <ac:spMk id="4" creationId="{B1E9B1E9-6078-4392-84D3-3A4CC59CDBC7}"/>
          </ac:spMkLst>
        </pc:spChg>
        <pc:spChg chg="mod">
          <ac:chgData name="Anton Debelić" userId="S::anton.debelic@skole.hr::e8cd431d-5d00-42b7-acff-0fb0d7548e2f" providerId="AD" clId="Web-{40ADAFAE-FB56-5385-3429-C7969395D643}" dt="2021-03-01T17:48:44.196" v="1287" actId="1076"/>
          <ac:spMkLst>
            <pc:docMk/>
            <pc:sldMk cId="109857222" sldId="256"/>
            <ac:spMk id="5" creationId="{C22E5F07-20BD-4524-A4B3-6ADAAEC885EE}"/>
          </ac:spMkLst>
        </pc:spChg>
        <pc:spChg chg="mod">
          <ac:chgData name="Anton Debelić" userId="S::anton.debelic@skole.hr::e8cd431d-5d00-42b7-acff-0fb0d7548e2f" providerId="AD" clId="Web-{40ADAFAE-FB56-5385-3429-C7969395D643}" dt="2021-03-01T17:48:22.273" v="1282" actId="1076"/>
          <ac:spMkLst>
            <pc:docMk/>
            <pc:sldMk cId="109857222" sldId="256"/>
            <ac:spMk id="6" creationId="{8C069A3A-73F8-4D0E-8E62-064A81022FE6}"/>
          </ac:spMkLst>
        </pc:spChg>
      </pc:sldChg>
      <pc:sldChg chg="addSp delSp modSp mod setBg">
        <pc:chgData name="Anton Debelić" userId="S::anton.debelic@skole.hr::e8cd431d-5d00-42b7-acff-0fb0d7548e2f" providerId="AD" clId="Web-{40ADAFAE-FB56-5385-3429-C7969395D643}" dt="2021-03-01T16:51:58.113" v="260" actId="20577"/>
        <pc:sldMkLst>
          <pc:docMk/>
          <pc:sldMk cId="1866994730" sldId="257"/>
        </pc:sldMkLst>
        <pc:spChg chg="mod">
          <ac:chgData name="Anton Debelić" userId="S::anton.debelic@skole.hr::e8cd431d-5d00-42b7-acff-0fb0d7548e2f" providerId="AD" clId="Web-{40ADAFAE-FB56-5385-3429-C7969395D643}" dt="2021-03-01T16:48:18.857" v="29"/>
          <ac:spMkLst>
            <pc:docMk/>
            <pc:sldMk cId="1866994730" sldId="257"/>
            <ac:spMk id="2" creationId="{0C5CA44D-D3F3-4352-9E44-83DF29F06C80}"/>
          </ac:spMkLst>
        </pc:spChg>
        <pc:spChg chg="del">
          <ac:chgData name="Anton Debelić" userId="S::anton.debelic@skole.hr::e8cd431d-5d00-42b7-acff-0fb0d7548e2f" providerId="AD" clId="Web-{40ADAFAE-FB56-5385-3429-C7969395D643}" dt="2021-03-01T16:48:06.591" v="27"/>
          <ac:spMkLst>
            <pc:docMk/>
            <pc:sldMk cId="1866994730" sldId="257"/>
            <ac:spMk id="3" creationId="{FC169400-CDCB-43EF-A270-31CE1099914E}"/>
          </ac:spMkLst>
        </pc:spChg>
        <pc:spChg chg="add mod">
          <ac:chgData name="Anton Debelić" userId="S::anton.debelic@skole.hr::e8cd431d-5d00-42b7-acff-0fb0d7548e2f" providerId="AD" clId="Web-{40ADAFAE-FB56-5385-3429-C7969395D643}" dt="2021-03-01T16:51:58.113" v="260" actId="20577"/>
          <ac:spMkLst>
            <pc:docMk/>
            <pc:sldMk cId="1866994730" sldId="257"/>
            <ac:spMk id="8" creationId="{FA31CE17-3851-41A3-A559-0FAD19BB727F}"/>
          </ac:spMkLst>
        </pc:spChg>
        <pc:spChg chg="add">
          <ac:chgData name="Anton Debelić" userId="S::anton.debelic@skole.hr::e8cd431d-5d00-42b7-acff-0fb0d7548e2f" providerId="AD" clId="Web-{40ADAFAE-FB56-5385-3429-C7969395D643}" dt="2021-03-01T16:48:18.857" v="29"/>
          <ac:spMkLst>
            <pc:docMk/>
            <pc:sldMk cId="1866994730" sldId="257"/>
            <ac:spMk id="11" creationId="{131BAD53-4E89-4F62-BBB7-26359763ED39}"/>
          </ac:spMkLst>
        </pc:spChg>
        <pc:spChg chg="add">
          <ac:chgData name="Anton Debelić" userId="S::anton.debelic@skole.hr::e8cd431d-5d00-42b7-acff-0fb0d7548e2f" providerId="AD" clId="Web-{40ADAFAE-FB56-5385-3429-C7969395D643}" dt="2021-03-01T16:48:18.857" v="29"/>
          <ac:spMkLst>
            <pc:docMk/>
            <pc:sldMk cId="1866994730" sldId="257"/>
            <ac:spMk id="13" creationId="{62756DA2-40EB-4C6F-B962-5822FFB54FB6}"/>
          </ac:spMkLst>
        </pc:spChg>
        <pc:picChg chg="add mod ord">
          <ac:chgData name="Anton Debelić" userId="S::anton.debelic@skole.hr::e8cd431d-5d00-42b7-acff-0fb0d7548e2f" providerId="AD" clId="Web-{40ADAFAE-FB56-5385-3429-C7969395D643}" dt="2021-03-01T16:48:18.857" v="29"/>
          <ac:picMkLst>
            <pc:docMk/>
            <pc:sldMk cId="1866994730" sldId="257"/>
            <ac:picMk id="4" creationId="{39867538-A6C7-47BF-B7EB-F1990FE042AF}"/>
          </ac:picMkLst>
        </pc:picChg>
      </pc:sldChg>
      <pc:sldChg chg="addSp delSp modSp mod setBg setClrOvrMap">
        <pc:chgData name="Anton Debelić" userId="S::anton.debelic@skole.hr::e8cd431d-5d00-42b7-acff-0fb0d7548e2f" providerId="AD" clId="Web-{40ADAFAE-FB56-5385-3429-C7969395D643}" dt="2021-03-01T17:25:58.194" v="671"/>
        <pc:sldMkLst>
          <pc:docMk/>
          <pc:sldMk cId="2275981590" sldId="258"/>
        </pc:sldMkLst>
        <pc:spChg chg="mod">
          <ac:chgData name="Anton Debelić" userId="S::anton.debelic@skole.hr::e8cd431d-5d00-42b7-acff-0fb0d7548e2f" providerId="AD" clId="Web-{40ADAFAE-FB56-5385-3429-C7969395D643}" dt="2021-03-01T17:25:58.194" v="671"/>
          <ac:spMkLst>
            <pc:docMk/>
            <pc:sldMk cId="2275981590" sldId="258"/>
            <ac:spMk id="2" creationId="{B023B3B6-4489-42A9-8FC5-97C53B14A047}"/>
          </ac:spMkLst>
        </pc:spChg>
        <pc:spChg chg="del">
          <ac:chgData name="Anton Debelić" userId="S::anton.debelic@skole.hr::e8cd431d-5d00-42b7-acff-0fb0d7548e2f" providerId="AD" clId="Web-{40ADAFAE-FB56-5385-3429-C7969395D643}" dt="2021-03-01T17:15:18.600" v="263"/>
          <ac:spMkLst>
            <pc:docMk/>
            <pc:sldMk cId="2275981590" sldId="258"/>
            <ac:spMk id="3" creationId="{DA998139-F4E5-42A5-B7B6-D046581F7EFC}"/>
          </ac:spMkLst>
        </pc:spChg>
        <pc:spChg chg="add del">
          <ac:chgData name="Anton Debelić" userId="S::anton.debelic@skole.hr::e8cd431d-5d00-42b7-acff-0fb0d7548e2f" providerId="AD" clId="Web-{40ADAFAE-FB56-5385-3429-C7969395D643}" dt="2021-03-01T17:25:58.194" v="671"/>
          <ac:spMkLst>
            <pc:docMk/>
            <pc:sldMk cId="2275981590" sldId="258"/>
            <ac:spMk id="6" creationId="{EBF87945-A001-489F-9D9B-7D9435F0B9CA}"/>
          </ac:spMkLst>
        </pc:spChg>
        <pc:spChg chg="add mod">
          <ac:chgData name="Anton Debelić" userId="S::anton.debelic@skole.hr::e8cd431d-5d00-42b7-acff-0fb0d7548e2f" providerId="AD" clId="Web-{40ADAFAE-FB56-5385-3429-C7969395D643}" dt="2021-03-01T17:25:58.194" v="671"/>
          <ac:spMkLst>
            <pc:docMk/>
            <pc:sldMk cId="2275981590" sldId="258"/>
            <ac:spMk id="8" creationId="{20754868-5481-4942-B7A8-D467CF819F58}"/>
          </ac:spMkLst>
        </pc:spChg>
        <pc:spChg chg="add del">
          <ac:chgData name="Anton Debelić" userId="S::anton.debelic@skole.hr::e8cd431d-5d00-42b7-acff-0fb0d7548e2f" providerId="AD" clId="Web-{40ADAFAE-FB56-5385-3429-C7969395D643}" dt="2021-03-01T17:15:34.225" v="265"/>
          <ac:spMkLst>
            <pc:docMk/>
            <pc:sldMk cId="2275981590" sldId="258"/>
            <ac:spMk id="9" creationId="{605494DE-B078-4D87-BB01-C84320618DAD}"/>
          </ac:spMkLst>
        </pc:spChg>
        <pc:spChg chg="add">
          <ac:chgData name="Anton Debelić" userId="S::anton.debelic@skole.hr::e8cd431d-5d00-42b7-acff-0fb0d7548e2f" providerId="AD" clId="Web-{40ADAFAE-FB56-5385-3429-C7969395D643}" dt="2021-03-01T17:25:58.194" v="671"/>
          <ac:spMkLst>
            <pc:docMk/>
            <pc:sldMk cId="2275981590" sldId="258"/>
            <ac:spMk id="10" creationId="{9B76D444-2756-434F-AE61-96D69830C13E}"/>
          </ac:spMkLst>
        </pc:spChg>
        <pc:spChg chg="add del">
          <ac:chgData name="Anton Debelić" userId="S::anton.debelic@skole.hr::e8cd431d-5d00-42b7-acff-0fb0d7548e2f" providerId="AD" clId="Web-{40ADAFAE-FB56-5385-3429-C7969395D643}" dt="2021-03-01T17:15:34.225" v="265"/>
          <ac:spMkLst>
            <pc:docMk/>
            <pc:sldMk cId="2275981590" sldId="258"/>
            <ac:spMk id="11" creationId="{9A0576B0-CD8C-4661-95C8-A9F2CE7CDDB0}"/>
          </ac:spMkLst>
        </pc:spChg>
        <pc:spChg chg="add del">
          <ac:chgData name="Anton Debelić" userId="S::anton.debelic@skole.hr::e8cd431d-5d00-42b7-acff-0fb0d7548e2f" providerId="AD" clId="Web-{40ADAFAE-FB56-5385-3429-C7969395D643}" dt="2021-03-01T17:15:34.225" v="265"/>
          <ac:spMkLst>
            <pc:docMk/>
            <pc:sldMk cId="2275981590" sldId="258"/>
            <ac:spMk id="13" creationId="{3FF60E2B-3919-423C-B1FF-56CDE6681165}"/>
          </ac:spMkLst>
        </pc:spChg>
        <pc:spChg chg="add">
          <ac:chgData name="Anton Debelić" userId="S::anton.debelic@skole.hr::e8cd431d-5d00-42b7-acff-0fb0d7548e2f" providerId="AD" clId="Web-{40ADAFAE-FB56-5385-3429-C7969395D643}" dt="2021-03-01T17:25:58.194" v="671"/>
          <ac:spMkLst>
            <pc:docMk/>
            <pc:sldMk cId="2275981590" sldId="258"/>
            <ac:spMk id="15" creationId="{B0161EF8-C8C6-4F2A-9D5C-49BD28A2BDC2}"/>
          </ac:spMkLst>
        </pc:spChg>
        <pc:picChg chg="add mod ord">
          <ac:chgData name="Anton Debelić" userId="S::anton.debelic@skole.hr::e8cd431d-5d00-42b7-acff-0fb0d7548e2f" providerId="AD" clId="Web-{40ADAFAE-FB56-5385-3429-C7969395D643}" dt="2021-03-01T17:25:58.194" v="671"/>
          <ac:picMkLst>
            <pc:docMk/>
            <pc:sldMk cId="2275981590" sldId="258"/>
            <ac:picMk id="4" creationId="{789BFCC1-AA63-4E19-AE73-DD352FFB38C2}"/>
          </ac:picMkLst>
        </pc:picChg>
      </pc:sldChg>
      <pc:sldChg chg="addSp delSp modSp mod setBg">
        <pc:chgData name="Anton Debelić" userId="S::anton.debelic@skole.hr::e8cd431d-5d00-42b7-acff-0fb0d7548e2f" providerId="AD" clId="Web-{40ADAFAE-FB56-5385-3429-C7969395D643}" dt="2021-03-01T17:42:32.718" v="1158" actId="20577"/>
        <pc:sldMkLst>
          <pc:docMk/>
          <pc:sldMk cId="465142763" sldId="259"/>
        </pc:sldMkLst>
        <pc:spChg chg="mod">
          <ac:chgData name="Anton Debelić" userId="S::anton.debelic@skole.hr::e8cd431d-5d00-42b7-acff-0fb0d7548e2f" providerId="AD" clId="Web-{40ADAFAE-FB56-5385-3429-C7969395D643}" dt="2021-03-01T17:25:50.162" v="670"/>
          <ac:spMkLst>
            <pc:docMk/>
            <pc:sldMk cId="465142763" sldId="259"/>
            <ac:spMk id="2" creationId="{E0FCD204-2902-4F44-9B3C-069B882EF4BC}"/>
          </ac:spMkLst>
        </pc:spChg>
        <pc:spChg chg="del">
          <ac:chgData name="Anton Debelić" userId="S::anton.debelic@skole.hr::e8cd431d-5d00-42b7-acff-0fb0d7548e2f" providerId="AD" clId="Web-{40ADAFAE-FB56-5385-3429-C7969395D643}" dt="2021-03-01T17:25:31.568" v="665"/>
          <ac:spMkLst>
            <pc:docMk/>
            <pc:sldMk cId="465142763" sldId="259"/>
            <ac:spMk id="3" creationId="{13A5498F-E297-4945-A9DA-8752D3481443}"/>
          </ac:spMkLst>
        </pc:spChg>
        <pc:spChg chg="add del">
          <ac:chgData name="Anton Debelić" userId="S::anton.debelic@skole.hr::e8cd431d-5d00-42b7-acff-0fb0d7548e2f" providerId="AD" clId="Web-{40ADAFAE-FB56-5385-3429-C7969395D643}" dt="2021-03-01T17:25:50.162" v="669"/>
          <ac:spMkLst>
            <pc:docMk/>
            <pc:sldMk cId="465142763" sldId="259"/>
            <ac:spMk id="6" creationId="{9B76D444-2756-434F-AE61-96D69830C13E}"/>
          </ac:spMkLst>
        </pc:spChg>
        <pc:spChg chg="add del">
          <ac:chgData name="Anton Debelić" userId="S::anton.debelic@skole.hr::e8cd431d-5d00-42b7-acff-0fb0d7548e2f" providerId="AD" clId="Web-{40ADAFAE-FB56-5385-3429-C7969395D643}" dt="2021-03-01T17:25:50.162" v="669"/>
          <ac:spMkLst>
            <pc:docMk/>
            <pc:sldMk cId="465142763" sldId="259"/>
            <ac:spMk id="7" creationId="{168459B0-75C1-4203-ADC2-70837693EF83}"/>
          </ac:spMkLst>
        </pc:spChg>
        <pc:spChg chg="add del">
          <ac:chgData name="Anton Debelić" userId="S::anton.debelic@skole.hr::e8cd431d-5d00-42b7-acff-0fb0d7548e2f" providerId="AD" clId="Web-{40ADAFAE-FB56-5385-3429-C7969395D643}" dt="2021-03-01T17:25:47.568" v="667"/>
          <ac:spMkLst>
            <pc:docMk/>
            <pc:sldMk cId="465142763" sldId="259"/>
            <ac:spMk id="8" creationId="{DDF14AE7-D6B9-4ACC-82E2-2E57D2402B1F}"/>
          </ac:spMkLst>
        </pc:spChg>
        <pc:spChg chg="add">
          <ac:chgData name="Anton Debelić" userId="S::anton.debelic@skole.hr::e8cd431d-5d00-42b7-acff-0fb0d7548e2f" providerId="AD" clId="Web-{40ADAFAE-FB56-5385-3429-C7969395D643}" dt="2021-03-01T17:25:50.162" v="670"/>
          <ac:spMkLst>
            <pc:docMk/>
            <pc:sldMk cId="465142763" sldId="259"/>
            <ac:spMk id="9" creationId="{EBF87945-A001-489F-9D9B-7D9435F0B9CA}"/>
          </ac:spMkLst>
        </pc:spChg>
        <pc:spChg chg="add mod">
          <ac:chgData name="Anton Debelić" userId="S::anton.debelic@skole.hr::e8cd431d-5d00-42b7-acff-0fb0d7548e2f" providerId="AD" clId="Web-{40ADAFAE-FB56-5385-3429-C7969395D643}" dt="2021-03-01T17:42:32.718" v="1158" actId="20577"/>
          <ac:spMkLst>
            <pc:docMk/>
            <pc:sldMk cId="465142763" sldId="259"/>
            <ac:spMk id="10" creationId="{1F1EA94C-85DB-4995-A953-3C7C5417F83D}"/>
          </ac:spMkLst>
        </pc:spChg>
        <pc:spChg chg="add del">
          <ac:chgData name="Anton Debelić" userId="S::anton.debelic@skole.hr::e8cd431d-5d00-42b7-acff-0fb0d7548e2f" providerId="AD" clId="Web-{40ADAFAE-FB56-5385-3429-C7969395D643}" dt="2021-03-01T17:25:47.568" v="667"/>
          <ac:spMkLst>
            <pc:docMk/>
            <pc:sldMk cId="465142763" sldId="259"/>
            <ac:spMk id="11" creationId="{CF62D2A7-8207-488C-9F46-316BA81A16C8}"/>
          </ac:spMkLst>
        </pc:spChg>
        <pc:spChg chg="add del">
          <ac:chgData name="Anton Debelić" userId="S::anton.debelic@skole.hr::e8cd431d-5d00-42b7-acff-0fb0d7548e2f" providerId="AD" clId="Web-{40ADAFAE-FB56-5385-3429-C7969395D643}" dt="2021-03-01T17:25:50.162" v="669"/>
          <ac:spMkLst>
            <pc:docMk/>
            <pc:sldMk cId="465142763" sldId="259"/>
            <ac:spMk id="13" creationId="{0AF80B57-54E2-4D01-8731-3F38B0C56C95}"/>
          </ac:spMkLst>
        </pc:spChg>
        <pc:picChg chg="add mod ord">
          <ac:chgData name="Anton Debelić" userId="S::anton.debelic@skole.hr::e8cd431d-5d00-42b7-acff-0fb0d7548e2f" providerId="AD" clId="Web-{40ADAFAE-FB56-5385-3429-C7969395D643}" dt="2021-03-01T17:26:08.038" v="672" actId="1076"/>
          <ac:picMkLst>
            <pc:docMk/>
            <pc:sldMk cId="465142763" sldId="259"/>
            <ac:picMk id="4" creationId="{6F33C9D0-4382-4041-85E1-3B8A5258A0F6}"/>
          </ac:picMkLst>
        </pc:picChg>
      </pc:sldChg>
      <pc:sldChg chg="addSp delSp modSp del">
        <pc:chgData name="Anton Debelić" userId="S::anton.debelic@skole.hr::e8cd431d-5d00-42b7-acff-0fb0d7548e2f" providerId="AD" clId="Web-{40ADAFAE-FB56-5385-3429-C7969395D643}" dt="2021-03-01T17:28:47.354" v="771"/>
        <pc:sldMkLst>
          <pc:docMk/>
          <pc:sldMk cId="442244140" sldId="260"/>
        </pc:sldMkLst>
        <pc:spChg chg="del">
          <ac:chgData name="Anton Debelić" userId="S::anton.debelic@skole.hr::e8cd431d-5d00-42b7-acff-0fb0d7548e2f" providerId="AD" clId="Web-{40ADAFAE-FB56-5385-3429-C7969395D643}" dt="2021-03-01T17:28:35.979" v="769"/>
          <ac:spMkLst>
            <pc:docMk/>
            <pc:sldMk cId="442244140" sldId="260"/>
            <ac:spMk id="3" creationId="{5B6B6CFC-0D86-4746-87D3-5DA0FBB2D76E}"/>
          </ac:spMkLst>
        </pc:spChg>
        <pc:spChg chg="add mod">
          <ac:chgData name="Anton Debelić" userId="S::anton.debelic@skole.hr::e8cd431d-5d00-42b7-acff-0fb0d7548e2f" providerId="AD" clId="Web-{40ADAFAE-FB56-5385-3429-C7969395D643}" dt="2021-03-01T17:28:40.354" v="770"/>
          <ac:spMkLst>
            <pc:docMk/>
            <pc:sldMk cId="442244140" sldId="260"/>
            <ac:spMk id="6" creationId="{2BD1AF7A-93A8-4858-9B8A-C4ECC9C1E633}"/>
          </ac:spMkLst>
        </pc:spChg>
        <pc:picChg chg="add del mod ord">
          <ac:chgData name="Anton Debelić" userId="S::anton.debelic@skole.hr::e8cd431d-5d00-42b7-acff-0fb0d7548e2f" providerId="AD" clId="Web-{40ADAFAE-FB56-5385-3429-C7969395D643}" dt="2021-03-01T17:28:40.354" v="770"/>
          <ac:picMkLst>
            <pc:docMk/>
            <pc:sldMk cId="442244140" sldId="260"/>
            <ac:picMk id="4" creationId="{6884A8A4-F421-4C7B-A00D-6A72C05C8BE7}"/>
          </ac:picMkLst>
        </pc:picChg>
      </pc:sldChg>
      <pc:sldChg chg="addSp delSp modSp new">
        <pc:chgData name="Anton Debelić" userId="S::anton.debelic@skole.hr::e8cd431d-5d00-42b7-acff-0fb0d7548e2f" providerId="AD" clId="Web-{40ADAFAE-FB56-5385-3429-C7969395D643}" dt="2021-03-01T17:47:30.100" v="1271" actId="1076"/>
        <pc:sldMkLst>
          <pc:docMk/>
          <pc:sldMk cId="2766101057" sldId="260"/>
        </pc:sldMkLst>
        <pc:spChg chg="add mod">
          <ac:chgData name="Anton Debelić" userId="S::anton.debelic@skole.hr::e8cd431d-5d00-42b7-acff-0fb0d7548e2f" providerId="AD" clId="Web-{40ADAFAE-FB56-5385-3429-C7969395D643}" dt="2021-03-01T17:33:23.204" v="805" actId="1076"/>
          <ac:spMkLst>
            <pc:docMk/>
            <pc:sldMk cId="2766101057" sldId="260"/>
            <ac:spMk id="2" creationId="{746C762F-7E39-4CB1-B907-C2ABB6C5E823}"/>
          </ac:spMkLst>
        </pc:spChg>
        <pc:spChg chg="add del">
          <ac:chgData name="Anton Debelić" userId="S::anton.debelic@skole.hr::e8cd431d-5d00-42b7-acff-0fb0d7548e2f" providerId="AD" clId="Web-{40ADAFAE-FB56-5385-3429-C7969395D643}" dt="2021-03-01T17:33:39.736" v="807"/>
          <ac:spMkLst>
            <pc:docMk/>
            <pc:sldMk cId="2766101057" sldId="260"/>
            <ac:spMk id="5" creationId="{56C615D7-939A-4A23-A460-10FC3D2186FE}"/>
          </ac:spMkLst>
        </pc:spChg>
        <pc:spChg chg="add mod">
          <ac:chgData name="Anton Debelić" userId="S::anton.debelic@skole.hr::e8cd431d-5d00-42b7-acff-0fb0d7548e2f" providerId="AD" clId="Web-{40ADAFAE-FB56-5385-3429-C7969395D643}" dt="2021-03-01T17:34:37.284" v="823" actId="1076"/>
          <ac:spMkLst>
            <pc:docMk/>
            <pc:sldMk cId="2766101057" sldId="260"/>
            <ac:spMk id="6" creationId="{C9557682-B6F2-4154-A7DD-BF9F92571A8F}"/>
          </ac:spMkLst>
        </pc:spChg>
        <pc:spChg chg="add mod">
          <ac:chgData name="Anton Debelić" userId="S::anton.debelic@skole.hr::e8cd431d-5d00-42b7-acff-0fb0d7548e2f" providerId="AD" clId="Web-{40ADAFAE-FB56-5385-3429-C7969395D643}" dt="2021-03-01T17:35:12.926" v="842" actId="1076"/>
          <ac:spMkLst>
            <pc:docMk/>
            <pc:sldMk cId="2766101057" sldId="260"/>
            <ac:spMk id="7" creationId="{22E2220D-2E3C-4EAE-8DCB-B3E6E414B05A}"/>
          </ac:spMkLst>
        </pc:spChg>
        <pc:spChg chg="add del">
          <ac:chgData name="Anton Debelić" userId="S::anton.debelic@skole.hr::e8cd431d-5d00-42b7-acff-0fb0d7548e2f" providerId="AD" clId="Web-{40ADAFAE-FB56-5385-3429-C7969395D643}" dt="2021-03-01T17:35:25.864" v="844"/>
          <ac:spMkLst>
            <pc:docMk/>
            <pc:sldMk cId="2766101057" sldId="260"/>
            <ac:spMk id="8" creationId="{7FAB51AE-E7FF-46D5-99A6-BA8D2E210516}"/>
          </ac:spMkLst>
        </pc:spChg>
        <pc:spChg chg="add mod">
          <ac:chgData name="Anton Debelić" userId="S::anton.debelic@skole.hr::e8cd431d-5d00-42b7-acff-0fb0d7548e2f" providerId="AD" clId="Web-{40ADAFAE-FB56-5385-3429-C7969395D643}" dt="2021-03-01T17:36:08.833" v="858" actId="1076"/>
          <ac:spMkLst>
            <pc:docMk/>
            <pc:sldMk cId="2766101057" sldId="260"/>
            <ac:spMk id="9" creationId="{6C45F682-9C53-44E3-8A58-828E883B7301}"/>
          </ac:spMkLst>
        </pc:spChg>
        <pc:spChg chg="add mod">
          <ac:chgData name="Anton Debelić" userId="S::anton.debelic@skole.hr::e8cd431d-5d00-42b7-acff-0fb0d7548e2f" providerId="AD" clId="Web-{40ADAFAE-FB56-5385-3429-C7969395D643}" dt="2021-03-01T17:36:45.084" v="872" actId="1076"/>
          <ac:spMkLst>
            <pc:docMk/>
            <pc:sldMk cId="2766101057" sldId="260"/>
            <ac:spMk id="10" creationId="{1DAC10B2-6896-4D80-94C6-8FEBDA6CAFCD}"/>
          </ac:spMkLst>
        </pc:spChg>
        <pc:spChg chg="add mod">
          <ac:chgData name="Anton Debelić" userId="S::anton.debelic@skole.hr::e8cd431d-5d00-42b7-acff-0fb0d7548e2f" providerId="AD" clId="Web-{40ADAFAE-FB56-5385-3429-C7969395D643}" dt="2021-03-01T17:37:24.195" v="888" actId="1076"/>
          <ac:spMkLst>
            <pc:docMk/>
            <pc:sldMk cId="2766101057" sldId="260"/>
            <ac:spMk id="11" creationId="{A2AA30E1-104D-4BBC-8B59-0F4FD312ED9C}"/>
          </ac:spMkLst>
        </pc:spChg>
        <pc:spChg chg="add mod">
          <ac:chgData name="Anton Debelić" userId="S::anton.debelic@skole.hr::e8cd431d-5d00-42b7-acff-0fb0d7548e2f" providerId="AD" clId="Web-{40ADAFAE-FB56-5385-3429-C7969395D643}" dt="2021-03-01T17:38:21.290" v="905" actId="1076"/>
          <ac:spMkLst>
            <pc:docMk/>
            <pc:sldMk cId="2766101057" sldId="260"/>
            <ac:spMk id="12" creationId="{A8A39869-A3C4-4989-9F25-51BB26D4CE40}"/>
          </ac:spMkLst>
        </pc:spChg>
        <pc:spChg chg="add mod">
          <ac:chgData name="Anton Debelić" userId="S::anton.debelic@skole.hr::e8cd431d-5d00-42b7-acff-0fb0d7548e2f" providerId="AD" clId="Web-{40ADAFAE-FB56-5385-3429-C7969395D643}" dt="2021-03-01T17:44:55.643" v="1218" actId="1076"/>
          <ac:spMkLst>
            <pc:docMk/>
            <pc:sldMk cId="2766101057" sldId="260"/>
            <ac:spMk id="13" creationId="{46F3E1CA-7B1A-4B81-AAFD-86BAEBC72F72}"/>
          </ac:spMkLst>
        </pc:spChg>
        <pc:spChg chg="add mod">
          <ac:chgData name="Anton Debelić" userId="S::anton.debelic@skole.hr::e8cd431d-5d00-42b7-acff-0fb0d7548e2f" providerId="AD" clId="Web-{40ADAFAE-FB56-5385-3429-C7969395D643}" dt="2021-03-01T17:44:50.159" v="1216" actId="1076"/>
          <ac:spMkLst>
            <pc:docMk/>
            <pc:sldMk cId="2766101057" sldId="260"/>
            <ac:spMk id="14" creationId="{055C4E38-7320-4D8F-99E1-8617F71E88F1}"/>
          </ac:spMkLst>
        </pc:spChg>
        <pc:spChg chg="add del">
          <ac:chgData name="Anton Debelić" userId="S::anton.debelic@skole.hr::e8cd431d-5d00-42b7-acff-0fb0d7548e2f" providerId="AD" clId="Web-{40ADAFAE-FB56-5385-3429-C7969395D643}" dt="2021-03-01T17:44:16.502" v="1194"/>
          <ac:spMkLst>
            <pc:docMk/>
            <pc:sldMk cId="2766101057" sldId="260"/>
            <ac:spMk id="15" creationId="{67587F2F-FA6A-47B9-99CD-091189A95E60}"/>
          </ac:spMkLst>
        </pc:spChg>
        <pc:spChg chg="add mod">
          <ac:chgData name="Anton Debelić" userId="S::anton.debelic@skole.hr::e8cd431d-5d00-42b7-acff-0fb0d7548e2f" providerId="AD" clId="Web-{40ADAFAE-FB56-5385-3429-C7969395D643}" dt="2021-03-01T17:44:54.299" v="1217" actId="1076"/>
          <ac:spMkLst>
            <pc:docMk/>
            <pc:sldMk cId="2766101057" sldId="260"/>
            <ac:spMk id="16" creationId="{CE29F304-631D-4643-AA10-DBE4CB4CEDC8}"/>
          </ac:spMkLst>
        </pc:spChg>
        <pc:picChg chg="add del mod">
          <ac:chgData name="Anton Debelić" userId="S::anton.debelic@skole.hr::e8cd431d-5d00-42b7-acff-0fb0d7548e2f" providerId="AD" clId="Web-{40ADAFAE-FB56-5385-3429-C7969395D643}" dt="2021-03-01T17:31:26.795" v="786"/>
          <ac:picMkLst>
            <pc:docMk/>
            <pc:sldMk cId="2766101057" sldId="260"/>
            <ac:picMk id="3" creationId="{0D7D03D6-F294-42C3-84A0-822DC095A06A}"/>
          </ac:picMkLst>
        </pc:picChg>
        <pc:picChg chg="add mod">
          <ac:chgData name="Anton Debelić" userId="S::anton.debelic@skole.hr::e8cd431d-5d00-42b7-acff-0fb0d7548e2f" providerId="AD" clId="Web-{40ADAFAE-FB56-5385-3429-C7969395D643}" dt="2021-03-01T17:47:30.100" v="1271" actId="1076"/>
          <ac:picMkLst>
            <pc:docMk/>
            <pc:sldMk cId="2766101057" sldId="260"/>
            <ac:picMk id="4" creationId="{72F0F929-0B7F-43B5-8730-B745D9DBEA28}"/>
          </ac:picMkLst>
        </pc:picChg>
      </pc:sldChg>
      <pc:sldChg chg="del">
        <pc:chgData name="Anton Debelić" userId="S::anton.debelic@skole.hr::e8cd431d-5d00-42b7-acff-0fb0d7548e2f" providerId="AD" clId="Web-{40ADAFAE-FB56-5385-3429-C7969395D643}" dt="2021-03-01T17:28:51.542" v="772"/>
        <pc:sldMkLst>
          <pc:docMk/>
          <pc:sldMk cId="426680744" sldId="261"/>
        </pc:sldMkLst>
      </pc:sldChg>
      <pc:sldChg chg="addSp modSp new">
        <pc:chgData name="Anton Debelić" userId="S::anton.debelic@skole.hr::e8cd431d-5d00-42b7-acff-0fb0d7548e2f" providerId="AD" clId="Web-{40ADAFAE-FB56-5385-3429-C7969395D643}" dt="2021-03-01T17:48:00.695" v="1280" actId="1076"/>
        <pc:sldMkLst>
          <pc:docMk/>
          <pc:sldMk cId="2444258628" sldId="261"/>
        </pc:sldMkLst>
        <pc:spChg chg="add mod">
          <ac:chgData name="Anton Debelić" userId="S::anton.debelic@skole.hr::e8cd431d-5d00-42b7-acff-0fb0d7548e2f" providerId="AD" clId="Web-{40ADAFAE-FB56-5385-3429-C7969395D643}" dt="2021-03-01T17:46:04.739" v="1242" actId="1076"/>
          <ac:spMkLst>
            <pc:docMk/>
            <pc:sldMk cId="2444258628" sldId="261"/>
            <ac:spMk id="2" creationId="{4FBA6444-8D13-49E7-B610-2118DE23534E}"/>
          </ac:spMkLst>
        </pc:spChg>
        <pc:spChg chg="add mod">
          <ac:chgData name="Anton Debelić" userId="S::anton.debelic@skole.hr::e8cd431d-5d00-42b7-acff-0fb0d7548e2f" providerId="AD" clId="Web-{40ADAFAE-FB56-5385-3429-C7969395D643}" dt="2021-03-01T17:47:41.132" v="1273" actId="1076"/>
          <ac:spMkLst>
            <pc:docMk/>
            <pc:sldMk cId="2444258628" sldId="261"/>
            <ac:spMk id="3" creationId="{556B3194-B03A-423C-82CB-3F133A004AE2}"/>
          </ac:spMkLst>
        </pc:spChg>
        <pc:spChg chg="add mod">
          <ac:chgData name="Anton Debelić" userId="S::anton.debelic@skole.hr::e8cd431d-5d00-42b7-acff-0fb0d7548e2f" providerId="AD" clId="Web-{40ADAFAE-FB56-5385-3429-C7969395D643}" dt="2021-03-01T17:47:16.444" v="1268" actId="1076"/>
          <ac:spMkLst>
            <pc:docMk/>
            <pc:sldMk cId="2444258628" sldId="261"/>
            <ac:spMk id="4" creationId="{06E43401-0E6F-41C5-A9C7-22BB4FB98A3E}"/>
          </ac:spMkLst>
        </pc:spChg>
        <pc:picChg chg="add mod">
          <ac:chgData name="Anton Debelić" userId="S::anton.debelic@skole.hr::e8cd431d-5d00-42b7-acff-0fb0d7548e2f" providerId="AD" clId="Web-{40ADAFAE-FB56-5385-3429-C7969395D643}" dt="2021-03-01T17:48:00.695" v="1280" actId="1076"/>
          <ac:picMkLst>
            <pc:docMk/>
            <pc:sldMk cId="2444258628" sldId="261"/>
            <ac:picMk id="6" creationId="{BB67F635-4239-46BC-B7F1-C94FB9EB6ADE}"/>
          </ac:picMkLst>
        </pc:picChg>
      </pc:sldChg>
    </pc:docChg>
  </pc:docChgLst>
  <pc:docChgLst>
    <pc:chgData name="Anton Debelić" userId="S::anton.debelic@skole.hr::e8cd431d-5d00-42b7-acff-0fb0d7548e2f" providerId="AD" clId="Web-{DC3E0CD6-B1F3-4DD3-ACB1-3BE30AD18B01}"/>
    <pc:docChg chg="addSld modSld addMainMaster delMainMaster">
      <pc:chgData name="Anton Debelić" userId="S::anton.debelic@skole.hr::e8cd431d-5d00-42b7-acff-0fb0d7548e2f" providerId="AD" clId="Web-{DC3E0CD6-B1F3-4DD3-ACB1-3BE30AD18B01}" dt="2021-03-01T16:45:24.012" v="239"/>
      <pc:docMkLst>
        <pc:docMk/>
      </pc:docMkLst>
      <pc:sldChg chg="addSp delSp modSp mod modClrScheme chgLayout">
        <pc:chgData name="Anton Debelić" userId="S::anton.debelic@skole.hr::e8cd431d-5d00-42b7-acff-0fb0d7548e2f" providerId="AD" clId="Web-{DC3E0CD6-B1F3-4DD3-ACB1-3BE30AD18B01}" dt="2021-03-01T16:45:24.012" v="239"/>
        <pc:sldMkLst>
          <pc:docMk/>
          <pc:sldMk cId="109857222" sldId="256"/>
        </pc:sldMkLst>
        <pc:spChg chg="mod ord">
          <ac:chgData name="Anton Debelić" userId="S::anton.debelic@skole.hr::e8cd431d-5d00-42b7-acff-0fb0d7548e2f" providerId="AD" clId="Web-{DC3E0CD6-B1F3-4DD3-ACB1-3BE30AD18B01}" dt="2021-03-01T16:45:24.012" v="239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Anton Debelić" userId="S::anton.debelic@skole.hr::e8cd431d-5d00-42b7-acff-0fb0d7548e2f" providerId="AD" clId="Web-{DC3E0CD6-B1F3-4DD3-ACB1-3BE30AD18B01}" dt="2021-03-01T16:45:24.012" v="239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Anton Debelić" userId="S::anton.debelic@skole.hr::e8cd431d-5d00-42b7-acff-0fb0d7548e2f" providerId="AD" clId="Web-{DC3E0CD6-B1F3-4DD3-ACB1-3BE30AD18B01}" dt="2021-03-01T16:06:16.283" v="105" actId="1076"/>
          <ac:spMkLst>
            <pc:docMk/>
            <pc:sldMk cId="109857222" sldId="256"/>
            <ac:spMk id="4" creationId="{B1E9B1E9-6078-4392-84D3-3A4CC59CDBC7}"/>
          </ac:spMkLst>
        </pc:spChg>
        <pc:spChg chg="add mod">
          <ac:chgData name="Anton Debelić" userId="S::anton.debelic@skole.hr::e8cd431d-5d00-42b7-acff-0fb0d7548e2f" providerId="AD" clId="Web-{DC3E0CD6-B1F3-4DD3-ACB1-3BE30AD18B01}" dt="2021-03-01T16:34:21.910" v="221" actId="1076"/>
          <ac:spMkLst>
            <pc:docMk/>
            <pc:sldMk cId="109857222" sldId="256"/>
            <ac:spMk id="5" creationId="{C22E5F07-20BD-4524-A4B3-6ADAAEC885EE}"/>
          </ac:spMkLst>
        </pc:spChg>
        <pc:spChg chg="add mod">
          <ac:chgData name="Anton Debelić" userId="S::anton.debelic@skole.hr::e8cd431d-5d00-42b7-acff-0fb0d7548e2f" providerId="AD" clId="Web-{DC3E0CD6-B1F3-4DD3-ACB1-3BE30AD18B01}" dt="2021-03-01T16:34:19.270" v="220" actId="1076"/>
          <ac:spMkLst>
            <pc:docMk/>
            <pc:sldMk cId="109857222" sldId="256"/>
            <ac:spMk id="6" creationId="{8C069A3A-73F8-4D0E-8E62-064A81022FE6}"/>
          </ac:spMkLst>
        </pc:spChg>
        <pc:inkChg chg="add del">
          <ac:chgData name="Anton Debelić" userId="S::anton.debelic@skole.hr::e8cd431d-5d00-42b7-acff-0fb0d7548e2f" providerId="AD" clId="Web-{DC3E0CD6-B1F3-4DD3-ACB1-3BE30AD18B01}" dt="2021-03-01T16:43:50.010" v="224"/>
          <ac:inkMkLst>
            <pc:docMk/>
            <pc:sldMk cId="109857222" sldId="256"/>
            <ac:inkMk id="7" creationId="{2CB71E73-AF13-43C8-849D-34B4817DB0B7}"/>
          </ac:inkMkLst>
        </pc:inkChg>
        <pc:inkChg chg="add del">
          <ac:chgData name="Anton Debelić" userId="S::anton.debelic@skole.hr::e8cd431d-5d00-42b7-acff-0fb0d7548e2f" providerId="AD" clId="Web-{DC3E0CD6-B1F3-4DD3-ACB1-3BE30AD18B01}" dt="2021-03-01T16:44:15.839" v="230"/>
          <ac:inkMkLst>
            <pc:docMk/>
            <pc:sldMk cId="109857222" sldId="256"/>
            <ac:inkMk id="8" creationId="{5390C796-59BE-4D0F-B172-50094B1C9401}"/>
          </ac:inkMkLst>
        </pc:inkChg>
        <pc:inkChg chg="add del">
          <ac:chgData name="Anton Debelić" userId="S::anton.debelic@skole.hr::e8cd431d-5d00-42b7-acff-0fb0d7548e2f" providerId="AD" clId="Web-{DC3E0CD6-B1F3-4DD3-ACB1-3BE30AD18B01}" dt="2021-03-01T16:44:16.386" v="231"/>
          <ac:inkMkLst>
            <pc:docMk/>
            <pc:sldMk cId="109857222" sldId="256"/>
            <ac:inkMk id="9" creationId="{C4AE8DED-6A48-4D04-8AE5-7BFC44FA0BE5}"/>
          </ac:inkMkLst>
        </pc:inkChg>
        <pc:inkChg chg="add del">
          <ac:chgData name="Anton Debelić" userId="S::anton.debelic@skole.hr::e8cd431d-5d00-42b7-acff-0fb0d7548e2f" providerId="AD" clId="Web-{DC3E0CD6-B1F3-4DD3-ACB1-3BE30AD18B01}" dt="2021-03-01T16:44:18.089" v="232"/>
          <ac:inkMkLst>
            <pc:docMk/>
            <pc:sldMk cId="109857222" sldId="256"/>
            <ac:inkMk id="10" creationId="{67C15E27-912E-48F0-B903-F6F1DB0CB281}"/>
          </ac:inkMkLst>
        </pc:inkChg>
        <pc:inkChg chg="add del">
          <ac:chgData name="Anton Debelić" userId="S::anton.debelic@skole.hr::e8cd431d-5d00-42b7-acff-0fb0d7548e2f" providerId="AD" clId="Web-{DC3E0CD6-B1F3-4DD3-ACB1-3BE30AD18B01}" dt="2021-03-01T16:44:15.839" v="229"/>
          <ac:inkMkLst>
            <pc:docMk/>
            <pc:sldMk cId="109857222" sldId="256"/>
            <ac:inkMk id="11" creationId="{FF34C03B-FC37-450D-811E-0BAA22943585}"/>
          </ac:inkMkLst>
        </pc:inkChg>
        <pc:inkChg chg="add del">
          <ac:chgData name="Anton Debelić" userId="S::anton.debelic@skole.hr::e8cd431d-5d00-42b7-acff-0fb0d7548e2f" providerId="AD" clId="Web-{DC3E0CD6-B1F3-4DD3-ACB1-3BE30AD18B01}" dt="2021-03-01T16:44:48.230" v="234"/>
          <ac:inkMkLst>
            <pc:docMk/>
            <pc:sldMk cId="109857222" sldId="256"/>
            <ac:inkMk id="12" creationId="{C0A384DD-7717-449B-99EF-EA58735A9136}"/>
          </ac:inkMkLst>
        </pc:inkChg>
        <pc:inkChg chg="add del">
          <ac:chgData name="Anton Debelić" userId="S::anton.debelic@skole.hr::e8cd431d-5d00-42b7-acff-0fb0d7548e2f" providerId="AD" clId="Web-{DC3E0CD6-B1F3-4DD3-ACB1-3BE30AD18B01}" dt="2021-03-01T16:45:20.043" v="238"/>
          <ac:inkMkLst>
            <pc:docMk/>
            <pc:sldMk cId="109857222" sldId="256"/>
            <ac:inkMk id="13" creationId="{B1EBD9FC-AD44-4575-9996-3277D179EB74}"/>
          </ac:inkMkLst>
        </pc:inkChg>
        <pc:inkChg chg="add del">
          <ac:chgData name="Anton Debelić" userId="S::anton.debelic@skole.hr::e8cd431d-5d00-42b7-acff-0fb0d7548e2f" providerId="AD" clId="Web-{DC3E0CD6-B1F3-4DD3-ACB1-3BE30AD18B01}" dt="2021-03-01T16:45:19.215" v="237"/>
          <ac:inkMkLst>
            <pc:docMk/>
            <pc:sldMk cId="109857222" sldId="256"/>
            <ac:inkMk id="14" creationId="{AFBE64F2-4D58-4AB3-BFB1-1D7AA89A8DA4}"/>
          </ac:inkMkLst>
        </pc:inkChg>
      </pc:sldChg>
      <pc:sldChg chg="modSp new mod modClrScheme chgLayout">
        <pc:chgData name="Anton Debelić" userId="S::anton.debelic@skole.hr::e8cd431d-5d00-42b7-acff-0fb0d7548e2f" providerId="AD" clId="Web-{DC3E0CD6-B1F3-4DD3-ACB1-3BE30AD18B01}" dt="2021-03-01T16:45:24.012" v="239"/>
        <pc:sldMkLst>
          <pc:docMk/>
          <pc:sldMk cId="1866994730" sldId="257"/>
        </pc:sldMkLst>
        <pc:spChg chg="mod ord">
          <ac:chgData name="Anton Debelić" userId="S::anton.debelic@skole.hr::e8cd431d-5d00-42b7-acff-0fb0d7548e2f" providerId="AD" clId="Web-{DC3E0CD6-B1F3-4DD3-ACB1-3BE30AD18B01}" dt="2021-03-01T16:45:24.012" v="239"/>
          <ac:spMkLst>
            <pc:docMk/>
            <pc:sldMk cId="1866994730" sldId="257"/>
            <ac:spMk id="2" creationId="{0C5CA44D-D3F3-4352-9E44-83DF29F06C80}"/>
          </ac:spMkLst>
        </pc:spChg>
        <pc:spChg chg="mod ord">
          <ac:chgData name="Anton Debelić" userId="S::anton.debelic@skole.hr::e8cd431d-5d00-42b7-acff-0fb0d7548e2f" providerId="AD" clId="Web-{DC3E0CD6-B1F3-4DD3-ACB1-3BE30AD18B01}" dt="2021-03-01T16:45:24.012" v="239"/>
          <ac:spMkLst>
            <pc:docMk/>
            <pc:sldMk cId="1866994730" sldId="257"/>
            <ac:spMk id="3" creationId="{FC169400-CDCB-43EF-A270-31CE1099914E}"/>
          </ac:spMkLst>
        </pc:spChg>
      </pc:sldChg>
      <pc:sldChg chg="modSp new mod modClrScheme chgLayout">
        <pc:chgData name="Anton Debelić" userId="S::anton.debelic@skole.hr::e8cd431d-5d00-42b7-acff-0fb0d7548e2f" providerId="AD" clId="Web-{DC3E0CD6-B1F3-4DD3-ACB1-3BE30AD18B01}" dt="2021-03-01T16:45:24.012" v="239"/>
        <pc:sldMkLst>
          <pc:docMk/>
          <pc:sldMk cId="2275981590" sldId="258"/>
        </pc:sldMkLst>
        <pc:spChg chg="mod ord">
          <ac:chgData name="Anton Debelić" userId="S::anton.debelic@skole.hr::e8cd431d-5d00-42b7-acff-0fb0d7548e2f" providerId="AD" clId="Web-{DC3E0CD6-B1F3-4DD3-ACB1-3BE30AD18B01}" dt="2021-03-01T16:45:24.012" v="239"/>
          <ac:spMkLst>
            <pc:docMk/>
            <pc:sldMk cId="2275981590" sldId="258"/>
            <ac:spMk id="2" creationId="{B023B3B6-4489-42A9-8FC5-97C53B14A047}"/>
          </ac:spMkLst>
        </pc:spChg>
        <pc:spChg chg="mod ord">
          <ac:chgData name="Anton Debelić" userId="S::anton.debelic@skole.hr::e8cd431d-5d00-42b7-acff-0fb0d7548e2f" providerId="AD" clId="Web-{DC3E0CD6-B1F3-4DD3-ACB1-3BE30AD18B01}" dt="2021-03-01T16:45:24.012" v="239"/>
          <ac:spMkLst>
            <pc:docMk/>
            <pc:sldMk cId="2275981590" sldId="258"/>
            <ac:spMk id="3" creationId="{DA998139-F4E5-42A5-B7B6-D046581F7EFC}"/>
          </ac:spMkLst>
        </pc:spChg>
      </pc:sldChg>
      <pc:sldChg chg="modSp new mod modClrScheme chgLayout">
        <pc:chgData name="Anton Debelić" userId="S::anton.debelic@skole.hr::e8cd431d-5d00-42b7-acff-0fb0d7548e2f" providerId="AD" clId="Web-{DC3E0CD6-B1F3-4DD3-ACB1-3BE30AD18B01}" dt="2021-03-01T16:45:24.012" v="239"/>
        <pc:sldMkLst>
          <pc:docMk/>
          <pc:sldMk cId="465142763" sldId="259"/>
        </pc:sldMkLst>
        <pc:spChg chg="mod ord">
          <ac:chgData name="Anton Debelić" userId="S::anton.debelic@skole.hr::e8cd431d-5d00-42b7-acff-0fb0d7548e2f" providerId="AD" clId="Web-{DC3E0CD6-B1F3-4DD3-ACB1-3BE30AD18B01}" dt="2021-03-01T16:45:24.012" v="239"/>
          <ac:spMkLst>
            <pc:docMk/>
            <pc:sldMk cId="465142763" sldId="259"/>
            <ac:spMk id="2" creationId="{E0FCD204-2902-4F44-9B3C-069B882EF4BC}"/>
          </ac:spMkLst>
        </pc:spChg>
        <pc:spChg chg="mod ord">
          <ac:chgData name="Anton Debelić" userId="S::anton.debelic@skole.hr::e8cd431d-5d00-42b7-acff-0fb0d7548e2f" providerId="AD" clId="Web-{DC3E0CD6-B1F3-4DD3-ACB1-3BE30AD18B01}" dt="2021-03-01T16:45:24.012" v="239"/>
          <ac:spMkLst>
            <pc:docMk/>
            <pc:sldMk cId="465142763" sldId="259"/>
            <ac:spMk id="3" creationId="{13A5498F-E297-4945-A9DA-8752D3481443}"/>
          </ac:spMkLst>
        </pc:spChg>
      </pc:sldChg>
      <pc:sldChg chg="modSp new mod modClrScheme chgLayout">
        <pc:chgData name="Anton Debelić" userId="S::anton.debelic@skole.hr::e8cd431d-5d00-42b7-acff-0fb0d7548e2f" providerId="AD" clId="Web-{DC3E0CD6-B1F3-4DD3-ACB1-3BE30AD18B01}" dt="2021-03-01T16:45:24.012" v="239"/>
        <pc:sldMkLst>
          <pc:docMk/>
          <pc:sldMk cId="442244140" sldId="260"/>
        </pc:sldMkLst>
        <pc:spChg chg="mod ord">
          <ac:chgData name="Anton Debelić" userId="S::anton.debelic@skole.hr::e8cd431d-5d00-42b7-acff-0fb0d7548e2f" providerId="AD" clId="Web-{DC3E0CD6-B1F3-4DD3-ACB1-3BE30AD18B01}" dt="2021-03-01T16:45:24.012" v="239"/>
          <ac:spMkLst>
            <pc:docMk/>
            <pc:sldMk cId="442244140" sldId="260"/>
            <ac:spMk id="2" creationId="{8FCEF2C5-9BCB-4BFE-AB5D-2CD3F91AB5B6}"/>
          </ac:spMkLst>
        </pc:spChg>
        <pc:spChg chg="mod ord">
          <ac:chgData name="Anton Debelić" userId="S::anton.debelic@skole.hr::e8cd431d-5d00-42b7-acff-0fb0d7548e2f" providerId="AD" clId="Web-{DC3E0CD6-B1F3-4DD3-ACB1-3BE30AD18B01}" dt="2021-03-01T16:45:24.012" v="239"/>
          <ac:spMkLst>
            <pc:docMk/>
            <pc:sldMk cId="442244140" sldId="260"/>
            <ac:spMk id="3" creationId="{5B6B6CFC-0D86-4746-87D3-5DA0FBB2D76E}"/>
          </ac:spMkLst>
        </pc:spChg>
      </pc:sldChg>
      <pc:sldChg chg="modSp new mod modClrScheme chgLayout">
        <pc:chgData name="Anton Debelić" userId="S::anton.debelic@skole.hr::e8cd431d-5d00-42b7-acff-0fb0d7548e2f" providerId="AD" clId="Web-{DC3E0CD6-B1F3-4DD3-ACB1-3BE30AD18B01}" dt="2021-03-01T16:45:24.012" v="239"/>
        <pc:sldMkLst>
          <pc:docMk/>
          <pc:sldMk cId="426680744" sldId="261"/>
        </pc:sldMkLst>
        <pc:spChg chg="mod ord">
          <ac:chgData name="Anton Debelić" userId="S::anton.debelic@skole.hr::e8cd431d-5d00-42b7-acff-0fb0d7548e2f" providerId="AD" clId="Web-{DC3E0CD6-B1F3-4DD3-ACB1-3BE30AD18B01}" dt="2021-03-01T16:45:24.012" v="239"/>
          <ac:spMkLst>
            <pc:docMk/>
            <pc:sldMk cId="426680744" sldId="261"/>
            <ac:spMk id="2" creationId="{D7D37DE2-913F-40EA-B31A-4B0F15D69B6D}"/>
          </ac:spMkLst>
        </pc:spChg>
        <pc:spChg chg="mod ord">
          <ac:chgData name="Anton Debelić" userId="S::anton.debelic@skole.hr::e8cd431d-5d00-42b7-acff-0fb0d7548e2f" providerId="AD" clId="Web-{DC3E0CD6-B1F3-4DD3-ACB1-3BE30AD18B01}" dt="2021-03-01T16:45:24.012" v="239"/>
          <ac:spMkLst>
            <pc:docMk/>
            <pc:sldMk cId="426680744" sldId="261"/>
            <ac:spMk id="3" creationId="{0B7AE5E8-BAF7-4596-A11E-3199AD3DC0B8}"/>
          </ac:spMkLst>
        </pc:spChg>
      </pc:sldChg>
      <pc:sldMasterChg chg="del delSldLayout">
        <pc:chgData name="Anton Debelić" userId="S::anton.debelic@skole.hr::e8cd431d-5d00-42b7-acff-0fb0d7548e2f" providerId="AD" clId="Web-{DC3E0CD6-B1F3-4DD3-ACB1-3BE30AD18B01}" dt="2021-03-01T16:45:24.012" v="239"/>
        <pc:sldMasterMkLst>
          <pc:docMk/>
          <pc:sldMasterMk cId="2460954070" sldId="2147483660"/>
        </pc:sldMasterMkLst>
        <pc:sldLayoutChg chg="del">
          <pc:chgData name="Anton Debelić" userId="S::anton.debelic@skole.hr::e8cd431d-5d00-42b7-acff-0fb0d7548e2f" providerId="AD" clId="Web-{DC3E0CD6-B1F3-4DD3-ACB1-3BE30AD18B01}" dt="2021-03-01T16:45:24.012" v="239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Anton Debelić" userId="S::anton.debelic@skole.hr::e8cd431d-5d00-42b7-acff-0fb0d7548e2f" providerId="AD" clId="Web-{DC3E0CD6-B1F3-4DD3-ACB1-3BE30AD18B01}" dt="2021-03-01T16:45:24.012" v="239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Anton Debelić" userId="S::anton.debelic@skole.hr::e8cd431d-5d00-42b7-acff-0fb0d7548e2f" providerId="AD" clId="Web-{DC3E0CD6-B1F3-4DD3-ACB1-3BE30AD18B01}" dt="2021-03-01T16:45:24.012" v="239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Anton Debelić" userId="S::anton.debelic@skole.hr::e8cd431d-5d00-42b7-acff-0fb0d7548e2f" providerId="AD" clId="Web-{DC3E0CD6-B1F3-4DD3-ACB1-3BE30AD18B01}" dt="2021-03-01T16:45:24.012" v="239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Anton Debelić" userId="S::anton.debelic@skole.hr::e8cd431d-5d00-42b7-acff-0fb0d7548e2f" providerId="AD" clId="Web-{DC3E0CD6-B1F3-4DD3-ACB1-3BE30AD18B01}" dt="2021-03-01T16:45:24.012" v="239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Anton Debelić" userId="S::anton.debelic@skole.hr::e8cd431d-5d00-42b7-acff-0fb0d7548e2f" providerId="AD" clId="Web-{DC3E0CD6-B1F3-4DD3-ACB1-3BE30AD18B01}" dt="2021-03-01T16:45:24.012" v="239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Anton Debelić" userId="S::anton.debelic@skole.hr::e8cd431d-5d00-42b7-acff-0fb0d7548e2f" providerId="AD" clId="Web-{DC3E0CD6-B1F3-4DD3-ACB1-3BE30AD18B01}" dt="2021-03-01T16:45:24.012" v="239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Anton Debelić" userId="S::anton.debelic@skole.hr::e8cd431d-5d00-42b7-acff-0fb0d7548e2f" providerId="AD" clId="Web-{DC3E0CD6-B1F3-4DD3-ACB1-3BE30AD18B01}" dt="2021-03-01T16:45:24.012" v="239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Anton Debelić" userId="S::anton.debelic@skole.hr::e8cd431d-5d00-42b7-acff-0fb0d7548e2f" providerId="AD" clId="Web-{DC3E0CD6-B1F3-4DD3-ACB1-3BE30AD18B01}" dt="2021-03-01T16:45:24.012" v="239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Anton Debelić" userId="S::anton.debelic@skole.hr::e8cd431d-5d00-42b7-acff-0fb0d7548e2f" providerId="AD" clId="Web-{DC3E0CD6-B1F3-4DD3-ACB1-3BE30AD18B01}" dt="2021-03-01T16:45:24.012" v="239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Anton Debelić" userId="S::anton.debelic@skole.hr::e8cd431d-5d00-42b7-acff-0fb0d7548e2f" providerId="AD" clId="Web-{DC3E0CD6-B1F3-4DD3-ACB1-3BE30AD18B01}" dt="2021-03-01T16:45:24.012" v="239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 modSldLayout">
        <pc:chgData name="Anton Debelić" userId="S::anton.debelic@skole.hr::e8cd431d-5d00-42b7-acff-0fb0d7548e2f" providerId="AD" clId="Web-{DC3E0CD6-B1F3-4DD3-ACB1-3BE30AD18B01}" dt="2021-03-01T16:45:24.012" v="239"/>
        <pc:sldMasterMkLst>
          <pc:docMk/>
          <pc:sldMasterMk cId="355151748" sldId="2147483672"/>
        </pc:sldMasterMkLst>
        <pc:sldLayoutChg chg="add mod replId">
          <pc:chgData name="Anton Debelić" userId="S::anton.debelic@skole.hr::e8cd431d-5d00-42b7-acff-0fb0d7548e2f" providerId="AD" clId="Web-{DC3E0CD6-B1F3-4DD3-ACB1-3BE30AD18B01}" dt="2021-03-01T16:45:24.012" v="239"/>
          <pc:sldLayoutMkLst>
            <pc:docMk/>
            <pc:sldMasterMk cId="355151748" sldId="2147483672"/>
            <pc:sldLayoutMk cId="1183184135" sldId="2147483673"/>
          </pc:sldLayoutMkLst>
        </pc:sldLayoutChg>
        <pc:sldLayoutChg chg="add mod replId">
          <pc:chgData name="Anton Debelić" userId="S::anton.debelic@skole.hr::e8cd431d-5d00-42b7-acff-0fb0d7548e2f" providerId="AD" clId="Web-{DC3E0CD6-B1F3-4DD3-ACB1-3BE30AD18B01}" dt="2021-03-01T16:45:24.012" v="239"/>
          <pc:sldLayoutMkLst>
            <pc:docMk/>
            <pc:sldMasterMk cId="355151748" sldId="2147483672"/>
            <pc:sldLayoutMk cId="3214165382" sldId="2147483674"/>
          </pc:sldLayoutMkLst>
        </pc:sldLayoutChg>
        <pc:sldLayoutChg chg="add mod replId">
          <pc:chgData name="Anton Debelić" userId="S::anton.debelic@skole.hr::e8cd431d-5d00-42b7-acff-0fb0d7548e2f" providerId="AD" clId="Web-{DC3E0CD6-B1F3-4DD3-ACB1-3BE30AD18B01}" dt="2021-03-01T16:45:24.012" v="239"/>
          <pc:sldLayoutMkLst>
            <pc:docMk/>
            <pc:sldMasterMk cId="355151748" sldId="2147483672"/>
            <pc:sldLayoutMk cId="861860796" sldId="2147483675"/>
          </pc:sldLayoutMkLst>
        </pc:sldLayoutChg>
        <pc:sldLayoutChg chg="add mod replId">
          <pc:chgData name="Anton Debelić" userId="S::anton.debelic@skole.hr::e8cd431d-5d00-42b7-acff-0fb0d7548e2f" providerId="AD" clId="Web-{DC3E0CD6-B1F3-4DD3-ACB1-3BE30AD18B01}" dt="2021-03-01T16:45:24.012" v="239"/>
          <pc:sldLayoutMkLst>
            <pc:docMk/>
            <pc:sldMasterMk cId="355151748" sldId="2147483672"/>
            <pc:sldLayoutMk cId="3544771703" sldId="2147483676"/>
          </pc:sldLayoutMkLst>
        </pc:sldLayoutChg>
        <pc:sldLayoutChg chg="add mod replId">
          <pc:chgData name="Anton Debelić" userId="S::anton.debelic@skole.hr::e8cd431d-5d00-42b7-acff-0fb0d7548e2f" providerId="AD" clId="Web-{DC3E0CD6-B1F3-4DD3-ACB1-3BE30AD18B01}" dt="2021-03-01T16:45:24.012" v="239"/>
          <pc:sldLayoutMkLst>
            <pc:docMk/>
            <pc:sldMasterMk cId="355151748" sldId="2147483672"/>
            <pc:sldLayoutMk cId="2531991560" sldId="2147483677"/>
          </pc:sldLayoutMkLst>
        </pc:sldLayoutChg>
        <pc:sldLayoutChg chg="add mod replId">
          <pc:chgData name="Anton Debelić" userId="S::anton.debelic@skole.hr::e8cd431d-5d00-42b7-acff-0fb0d7548e2f" providerId="AD" clId="Web-{DC3E0CD6-B1F3-4DD3-ACB1-3BE30AD18B01}" dt="2021-03-01T16:45:24.012" v="239"/>
          <pc:sldLayoutMkLst>
            <pc:docMk/>
            <pc:sldMasterMk cId="355151748" sldId="2147483672"/>
            <pc:sldLayoutMk cId="547557062" sldId="2147483678"/>
          </pc:sldLayoutMkLst>
        </pc:sldLayoutChg>
        <pc:sldLayoutChg chg="add mod replId">
          <pc:chgData name="Anton Debelić" userId="S::anton.debelic@skole.hr::e8cd431d-5d00-42b7-acff-0fb0d7548e2f" providerId="AD" clId="Web-{DC3E0CD6-B1F3-4DD3-ACB1-3BE30AD18B01}" dt="2021-03-01T16:45:24.012" v="239"/>
          <pc:sldLayoutMkLst>
            <pc:docMk/>
            <pc:sldMasterMk cId="355151748" sldId="2147483672"/>
            <pc:sldLayoutMk cId="4117869982" sldId="2147483679"/>
          </pc:sldLayoutMkLst>
        </pc:sldLayoutChg>
        <pc:sldLayoutChg chg="add mod replId">
          <pc:chgData name="Anton Debelić" userId="S::anton.debelic@skole.hr::e8cd431d-5d00-42b7-acff-0fb0d7548e2f" providerId="AD" clId="Web-{DC3E0CD6-B1F3-4DD3-ACB1-3BE30AD18B01}" dt="2021-03-01T16:45:24.012" v="239"/>
          <pc:sldLayoutMkLst>
            <pc:docMk/>
            <pc:sldMasterMk cId="355151748" sldId="2147483672"/>
            <pc:sldLayoutMk cId="899076307" sldId="2147483680"/>
          </pc:sldLayoutMkLst>
        </pc:sldLayoutChg>
        <pc:sldLayoutChg chg="add mod replId">
          <pc:chgData name="Anton Debelić" userId="S::anton.debelic@skole.hr::e8cd431d-5d00-42b7-acff-0fb0d7548e2f" providerId="AD" clId="Web-{DC3E0CD6-B1F3-4DD3-ACB1-3BE30AD18B01}" dt="2021-03-01T16:45:24.012" v="239"/>
          <pc:sldLayoutMkLst>
            <pc:docMk/>
            <pc:sldMasterMk cId="355151748" sldId="2147483672"/>
            <pc:sldLayoutMk cId="2825188126" sldId="2147483681"/>
          </pc:sldLayoutMkLst>
        </pc:sldLayoutChg>
        <pc:sldLayoutChg chg="add mod replId">
          <pc:chgData name="Anton Debelić" userId="S::anton.debelic@skole.hr::e8cd431d-5d00-42b7-acff-0fb0d7548e2f" providerId="AD" clId="Web-{DC3E0CD6-B1F3-4DD3-ACB1-3BE30AD18B01}" dt="2021-03-01T16:45:24.012" v="239"/>
          <pc:sldLayoutMkLst>
            <pc:docMk/>
            <pc:sldMasterMk cId="355151748" sldId="2147483672"/>
            <pc:sldLayoutMk cId="2704978057" sldId="2147483682"/>
          </pc:sldLayoutMkLst>
        </pc:sldLayoutChg>
        <pc:sldLayoutChg chg="add mod replId">
          <pc:chgData name="Anton Debelić" userId="S::anton.debelic@skole.hr::e8cd431d-5d00-42b7-acff-0fb0d7548e2f" providerId="AD" clId="Web-{DC3E0CD6-B1F3-4DD3-ACB1-3BE30AD18B01}" dt="2021-03-01T16:45:24.012" v="239"/>
          <pc:sldLayoutMkLst>
            <pc:docMk/>
            <pc:sldMasterMk cId="355151748" sldId="2147483672"/>
            <pc:sldLayoutMk cId="1737534869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8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7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53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16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86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771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99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55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6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07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18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517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587"/>
            <a:ext cx="6886575" cy="1577975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Domaće vijesti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8669" y="1578693"/>
            <a:ext cx="5124450" cy="197961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>
                <a:cs typeface="Calibri"/>
              </a:rPr>
              <a:t>Pronađeni su 2 mrtva mladića prodozirani alkohomom, cigaretima I drogom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E9B1E9-6078-4392-84D3-3A4CC59CDBC7}"/>
              </a:ext>
            </a:extLst>
          </p:cNvPr>
          <p:cNvSpPr txBox="1"/>
          <p:nvPr/>
        </p:nvSpPr>
        <p:spPr>
          <a:xfrm>
            <a:off x="8143875" y="73342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1.ožujka 2021.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E5F07-20BD-4524-A4B3-6ADAAEC885EE}"/>
              </a:ext>
            </a:extLst>
          </p:cNvPr>
          <p:cNvSpPr txBox="1"/>
          <p:nvPr/>
        </p:nvSpPr>
        <p:spPr>
          <a:xfrm>
            <a:off x="3711879" y="3611018"/>
            <a:ext cx="27432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cs typeface="Calibri"/>
              </a:rPr>
              <a:t>Pušenje u WC-u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069A3A-73F8-4D0E-8E62-064A81022FE6}"/>
              </a:ext>
            </a:extLst>
          </p:cNvPr>
          <p:cNvSpPr txBox="1"/>
          <p:nvPr/>
        </p:nvSpPr>
        <p:spPr>
          <a:xfrm>
            <a:off x="7136443" y="3886330"/>
            <a:ext cx="5124450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cs typeface="Calibri"/>
              </a:rPr>
              <a:t>Intervju sa djevojkom koja </a:t>
            </a:r>
            <a:r>
              <a:rPr lang="en-US" sz="3600">
                <a:cs typeface="Calibri"/>
              </a:rPr>
              <a:t>se odvikla od ovisnosti(alkohola, cigareta)</a:t>
            </a:r>
            <a:endParaRPr lang="en-US" sz="3600" dirty="0">
              <a:cs typeface="Calibri"/>
            </a:endParaRPr>
          </a:p>
          <a:p>
            <a:endParaRPr lang="en-US" sz="3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5CA44D-D3F3-4352-9E44-83DF29F06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9600"/>
            <a:ext cx="3739341" cy="1330839"/>
          </a:xfrm>
        </p:spPr>
        <p:txBody>
          <a:bodyPr>
            <a:normAutofit/>
          </a:bodyPr>
          <a:lstStyle/>
          <a:p>
            <a:r>
              <a:rPr lang="en-US" sz="2400" err="1">
                <a:ea typeface="+mj-lt"/>
                <a:cs typeface="+mj-lt"/>
              </a:rPr>
              <a:t>Pronađeni</a:t>
            </a:r>
            <a:r>
              <a:rPr lang="en-US" sz="2400">
                <a:ea typeface="+mj-lt"/>
                <a:cs typeface="+mj-lt"/>
              </a:rPr>
              <a:t> </a:t>
            </a:r>
            <a:r>
              <a:rPr lang="en-US" sz="2400" err="1">
                <a:ea typeface="+mj-lt"/>
                <a:cs typeface="+mj-lt"/>
              </a:rPr>
              <a:t>su</a:t>
            </a:r>
            <a:r>
              <a:rPr lang="en-US" sz="2400">
                <a:ea typeface="+mj-lt"/>
                <a:cs typeface="+mj-lt"/>
              </a:rPr>
              <a:t> 2 </a:t>
            </a:r>
            <a:r>
              <a:rPr lang="en-US" sz="2400" err="1">
                <a:ea typeface="+mj-lt"/>
                <a:cs typeface="+mj-lt"/>
              </a:rPr>
              <a:t>mrtva</a:t>
            </a:r>
            <a:r>
              <a:rPr lang="en-US" sz="2400">
                <a:ea typeface="+mj-lt"/>
                <a:cs typeface="+mj-lt"/>
              </a:rPr>
              <a:t> </a:t>
            </a:r>
            <a:r>
              <a:rPr lang="en-US" sz="2400" err="1">
                <a:ea typeface="+mj-lt"/>
                <a:cs typeface="+mj-lt"/>
              </a:rPr>
              <a:t>mladića</a:t>
            </a:r>
            <a:r>
              <a:rPr lang="en-US" sz="2400">
                <a:ea typeface="+mj-lt"/>
                <a:cs typeface="+mj-lt"/>
              </a:rPr>
              <a:t> </a:t>
            </a:r>
            <a:r>
              <a:rPr lang="en-US" sz="2400" err="1">
                <a:ea typeface="+mj-lt"/>
                <a:cs typeface="+mj-lt"/>
              </a:rPr>
              <a:t>prodozirani</a:t>
            </a:r>
            <a:r>
              <a:rPr lang="en-US" sz="2400">
                <a:ea typeface="+mj-lt"/>
                <a:cs typeface="+mj-lt"/>
              </a:rPr>
              <a:t> </a:t>
            </a:r>
            <a:r>
              <a:rPr lang="en-US" sz="2400" err="1">
                <a:ea typeface="+mj-lt"/>
                <a:cs typeface="+mj-lt"/>
              </a:rPr>
              <a:t>alkohomom</a:t>
            </a:r>
            <a:r>
              <a:rPr lang="en-US" sz="2400">
                <a:ea typeface="+mj-lt"/>
                <a:cs typeface="+mj-lt"/>
              </a:rPr>
              <a:t>, </a:t>
            </a:r>
            <a:r>
              <a:rPr lang="en-US" sz="2400" err="1">
                <a:ea typeface="+mj-lt"/>
                <a:cs typeface="+mj-lt"/>
              </a:rPr>
              <a:t>cigaretima</a:t>
            </a:r>
            <a:r>
              <a:rPr lang="en-US" sz="2400">
                <a:ea typeface="+mj-lt"/>
                <a:cs typeface="+mj-lt"/>
              </a:rPr>
              <a:t> I </a:t>
            </a:r>
            <a:r>
              <a:rPr lang="en-US" sz="2400" err="1">
                <a:ea typeface="+mj-lt"/>
                <a:cs typeface="+mj-lt"/>
              </a:rPr>
              <a:t>drogom</a:t>
            </a:r>
          </a:p>
          <a:p>
            <a:endParaRPr lang="en-US" sz="2400">
              <a:cs typeface="Calibri Ligh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A31CE17-3851-41A3-A559-0FAD19BB7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366" y="2194102"/>
            <a:ext cx="3427001" cy="39085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 err="1">
                <a:cs typeface="Calibri"/>
              </a:rPr>
              <a:t>Pronađena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su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dva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mladića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prodozirani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alkoholom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policija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trenutačno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istražuje</a:t>
            </a:r>
            <a:r>
              <a:rPr lang="en-US" sz="2000" dirty="0">
                <a:cs typeface="Calibri"/>
              </a:rPr>
              <a:t> to </a:t>
            </a:r>
            <a:r>
              <a:rPr lang="en-US" sz="2000" dirty="0" err="1">
                <a:cs typeface="Calibri"/>
              </a:rPr>
              <a:t>područije</a:t>
            </a:r>
            <a:r>
              <a:rPr lang="en-US" sz="2000" dirty="0">
                <a:cs typeface="Calibri"/>
              </a:rPr>
              <a:t>: </a:t>
            </a:r>
            <a:r>
              <a:rPr lang="en-US" sz="2000" dirty="0" err="1">
                <a:cs typeface="Calibri"/>
              </a:rPr>
              <a:t>puno</a:t>
            </a:r>
            <a:r>
              <a:rPr lang="en-US" sz="2000" dirty="0">
                <a:cs typeface="Calibri"/>
              </a:rPr>
              <a:t> je </a:t>
            </a:r>
            <a:r>
              <a:rPr lang="en-US" sz="2000" dirty="0" err="1">
                <a:cs typeface="Calibri"/>
              </a:rPr>
              <a:t>čaša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igli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cigareta</a:t>
            </a:r>
            <a:r>
              <a:rPr lang="en-US" sz="2000" dirty="0">
                <a:cs typeface="Calibri"/>
              </a:rPr>
              <a:t> I </a:t>
            </a:r>
            <a:r>
              <a:rPr lang="en-US" sz="2000" dirty="0" err="1">
                <a:cs typeface="Calibri"/>
              </a:rPr>
              <a:t>alkohola</a:t>
            </a:r>
            <a:r>
              <a:rPr lang="en-US" sz="2000" dirty="0">
                <a:cs typeface="Calibri"/>
              </a:rPr>
              <a:t> u </a:t>
            </a:r>
            <a:r>
              <a:rPr lang="en-US" sz="2000" dirty="0" err="1">
                <a:cs typeface="Calibri"/>
              </a:rPr>
              <a:t>toj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prostoriji</a:t>
            </a:r>
          </a:p>
          <a:p>
            <a:r>
              <a:rPr lang="en-US" sz="2000" dirty="0" err="1">
                <a:cs typeface="Calibri"/>
              </a:rPr>
              <a:t>Policija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predpostavlja</a:t>
            </a:r>
            <a:r>
              <a:rPr lang="en-US" sz="2000" dirty="0">
                <a:cs typeface="Calibri"/>
              </a:rPr>
              <a:t> da </a:t>
            </a:r>
            <a:r>
              <a:rPr lang="en-US" sz="2000" dirty="0" err="1">
                <a:cs typeface="Calibri"/>
              </a:rPr>
              <a:t>su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imali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tulum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dok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neki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ljudi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misle</a:t>
            </a:r>
            <a:r>
              <a:rPr lang="en-US" sz="2000" dirty="0">
                <a:cs typeface="Calibri"/>
              </a:rPr>
              <a:t> da </a:t>
            </a:r>
            <a:r>
              <a:rPr lang="en-US" sz="2000" dirty="0" err="1">
                <a:cs typeface="Calibri"/>
              </a:rPr>
              <a:t>su</a:t>
            </a:r>
            <a:r>
              <a:rPr lang="en-US" sz="2000" dirty="0">
                <a:cs typeface="Calibri"/>
              </a:rPr>
              <a:t> </a:t>
            </a:r>
            <a:r>
              <a:rPr lang="en-US" sz="2000" dirty="0" err="1">
                <a:cs typeface="Calibri"/>
              </a:rPr>
              <a:t>počinili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samo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ubojstvo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zbog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nekoga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9867538-A6C7-47BF-B7EB-F1990FE042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5457" y="1392887"/>
            <a:ext cx="6155141" cy="4095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94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!!BGRectangle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23B3B6-4489-42A9-8FC5-97C53B14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474146"/>
            <a:ext cx="10515593" cy="1197864"/>
          </a:xfrm>
        </p:spPr>
        <p:txBody>
          <a:bodyPr>
            <a:normAutofit/>
          </a:bodyPr>
          <a:lstStyle/>
          <a:p>
            <a:r>
              <a:rPr lang="en-US">
                <a:ea typeface="+mj-lt"/>
                <a:cs typeface="+mj-lt"/>
              </a:rPr>
              <a:t>Pušenje u WC-u</a:t>
            </a:r>
          </a:p>
          <a:p>
            <a:endParaRPr lang="en-US">
              <a:cs typeface="Calibri Light"/>
            </a:endParaRPr>
          </a:p>
        </p:txBody>
      </p:sp>
      <p:sp>
        <p:nvSpPr>
          <p:cNvPr id="15" name="!!Line">
            <a:extLst>
              <a:ext uri="{FF2B5EF4-FFF2-40B4-BE49-F238E27FC236}">
                <a16:creationId xmlns:a16="http://schemas.microsoft.com/office/drawing/2014/main" id="{B0161EF8-C8C6-4F2A-9D5C-49BD28A2B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585216"/>
            <a:ext cx="9144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89BFCC1-AA63-4E19-AE73-DD352FFB38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2" r="420" b="-2"/>
          <a:stretch/>
        </p:blipFill>
        <p:spPr>
          <a:xfrm>
            <a:off x="835153" y="2002117"/>
            <a:ext cx="6215794" cy="4171569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754868-5481-4942-B7A8-D467CF819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3314" y="1999578"/>
            <a:ext cx="3823525" cy="4171568"/>
          </a:xfrm>
        </p:spPr>
        <p:txBody>
          <a:bodyPr anchor="ctr">
            <a:normAutofit/>
          </a:bodyPr>
          <a:lstStyle/>
          <a:p>
            <a:r>
              <a:rPr lang="en-US" sz="1900">
                <a:cs typeface="Calibri"/>
              </a:rPr>
              <a:t>Pitanje je zašto neki koji su još u školama puše u WC-u?</a:t>
            </a:r>
            <a:endParaRPr lang="en-US" sz="1900"/>
          </a:p>
          <a:p>
            <a:r>
              <a:rPr lang="en-US" sz="1900">
                <a:cs typeface="Calibri"/>
              </a:rPr>
              <a:t>Oni puše u WC-u jer im se neda biti na satu I jer su ovisni o pušenju ili imaju ispitivanje, nek učiteji su se pitali gdje su im učenici toliko dugo</a:t>
            </a:r>
          </a:p>
          <a:p>
            <a:r>
              <a:rPr lang="en-US" sz="1900">
                <a:cs typeface="Calibri"/>
              </a:rPr>
              <a:t>Većina ljudi koji ne puše kažu da cijenu za cigarete treba povisiti da se neki ljudi odviknu I da neke generacije ne počnu pušiti, dok druga manjina pušača kaže da cigarete treba sniziti, ja se slažem sa većinom</a:t>
            </a:r>
          </a:p>
          <a:p>
            <a:endParaRPr lang="en-US" sz="19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5981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9110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FCD204-2902-4F44-9B3C-069B882EF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>
                <a:solidFill>
                  <a:schemeClr val="bg1"/>
                </a:solidFill>
                <a:ea typeface="+mj-lt"/>
                <a:cs typeface="+mj-lt"/>
              </a:rPr>
              <a:t>Intervjusa djevojkom koja se odvikla od ovisnosti(alkohola, cigareta)</a:t>
            </a:r>
          </a:p>
          <a:p>
            <a:pPr>
              <a:spcBef>
                <a:spcPts val="0"/>
              </a:spcBef>
            </a:pPr>
            <a:endParaRPr lang="en-US" sz="2800">
              <a:solidFill>
                <a:schemeClr val="bg1"/>
              </a:solidFill>
              <a:ea typeface="+mj-lt"/>
              <a:cs typeface="+mj-lt"/>
            </a:endParaRPr>
          </a:p>
          <a:p>
            <a:endParaRPr lang="en-US" sz="2800">
              <a:solidFill>
                <a:schemeClr val="bg1"/>
              </a:solidFill>
              <a:cs typeface="Calibri Light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F33C9D0-4382-4041-85E1-3B8A5258A0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446" b="2793"/>
          <a:stretch/>
        </p:blipFill>
        <p:spPr>
          <a:xfrm>
            <a:off x="100125" y="2224665"/>
            <a:ext cx="5015484" cy="3900106"/>
          </a:xfrm>
          <a:prstGeom prst="rect">
            <a:avLst/>
          </a:prstGeom>
        </p:spPr>
      </p:pic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1F1EA94C-85DB-4995-A953-3C7C5417F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2312" y="2015899"/>
            <a:ext cx="6842194" cy="4787365"/>
          </a:xfrm>
        </p:spPr>
        <p:txBody>
          <a:bodyPr anchor="ctr">
            <a:normAutofit/>
          </a:bodyPr>
          <a:lstStyle/>
          <a:p>
            <a:r>
              <a:rPr lang="en-US" sz="2200" dirty="0" err="1">
                <a:cs typeface="Calibri"/>
              </a:rPr>
              <a:t>Gdje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si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započela</a:t>
            </a:r>
            <a:r>
              <a:rPr lang="en-US" sz="2200" dirty="0">
                <a:cs typeface="Calibri"/>
              </a:rPr>
              <a:t> s </a:t>
            </a:r>
            <a:r>
              <a:rPr lang="en-US" sz="2200" dirty="0" err="1">
                <a:cs typeface="Calibri"/>
              </a:rPr>
              <a:t>ovisnostima</a:t>
            </a:r>
            <a:r>
              <a:rPr lang="en-US" sz="2200" dirty="0">
                <a:cs typeface="Calibri"/>
              </a:rPr>
              <a:t>?</a:t>
            </a:r>
          </a:p>
          <a:p>
            <a:r>
              <a:rPr lang="en-US" sz="2200" dirty="0" err="1">
                <a:cs typeface="Calibri"/>
              </a:rPr>
              <a:t>Započela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sam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na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tulumu</a:t>
            </a:r>
            <a:r>
              <a:rPr lang="en-US" sz="2200" dirty="0">
                <a:cs typeface="Calibri"/>
              </a:rPr>
              <a:t>.</a:t>
            </a:r>
          </a:p>
          <a:p>
            <a:r>
              <a:rPr lang="en-US" sz="2200" dirty="0">
                <a:cs typeface="Calibri"/>
              </a:rPr>
              <a:t>Kako </a:t>
            </a:r>
            <a:r>
              <a:rPr lang="en-US" sz="2200" dirty="0" err="1">
                <a:cs typeface="Calibri"/>
              </a:rPr>
              <a:t>ti</a:t>
            </a:r>
            <a:r>
              <a:rPr lang="en-US" sz="2200" dirty="0">
                <a:cs typeface="Calibri"/>
              </a:rPr>
              <a:t> se u </a:t>
            </a:r>
            <a:r>
              <a:rPr lang="en-US" sz="2200" dirty="0" err="1">
                <a:cs typeface="Calibri"/>
              </a:rPr>
              <a:t>početku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činilo</a:t>
            </a:r>
            <a:r>
              <a:rPr lang="en-US" sz="2200" dirty="0">
                <a:cs typeface="Calibri"/>
              </a:rPr>
              <a:t>?</a:t>
            </a:r>
          </a:p>
          <a:p>
            <a:r>
              <a:rPr lang="en-US" sz="2200" dirty="0">
                <a:cs typeface="Calibri"/>
              </a:rPr>
              <a:t>U </a:t>
            </a:r>
            <a:r>
              <a:rPr lang="en-US" sz="2200" dirty="0" err="1">
                <a:cs typeface="Calibri"/>
              </a:rPr>
              <a:t>početku</a:t>
            </a:r>
            <a:r>
              <a:rPr lang="en-US" sz="2200" dirty="0">
                <a:cs typeface="Calibri"/>
              </a:rPr>
              <a:t> je </a:t>
            </a:r>
            <a:r>
              <a:rPr lang="en-US" sz="2200" dirty="0" err="1">
                <a:cs typeface="Calibri"/>
              </a:rPr>
              <a:t>bilo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zabavno</a:t>
            </a:r>
            <a:r>
              <a:rPr lang="en-US" sz="2200" dirty="0">
                <a:cs typeface="Calibri"/>
              </a:rPr>
              <a:t>, </a:t>
            </a:r>
            <a:r>
              <a:rPr lang="en-US" sz="2200" dirty="0" err="1">
                <a:cs typeface="Calibri"/>
              </a:rPr>
              <a:t>bilo</a:t>
            </a:r>
            <a:r>
              <a:rPr lang="en-US" sz="2200" dirty="0">
                <a:cs typeface="Calibri"/>
              </a:rPr>
              <a:t> mi je I </a:t>
            </a:r>
            <a:r>
              <a:rPr lang="en-US" sz="2200" dirty="0" err="1">
                <a:cs typeface="Calibri"/>
              </a:rPr>
              <a:t>društo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tamo</a:t>
            </a:r>
            <a:r>
              <a:rPr lang="en-US" sz="2200" dirty="0">
                <a:cs typeface="Calibri"/>
              </a:rPr>
              <a:t> pa </a:t>
            </a:r>
            <a:r>
              <a:rPr lang="en-US" sz="2200" dirty="0" err="1">
                <a:cs typeface="Calibri"/>
              </a:rPr>
              <a:t>sam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zajedno</a:t>
            </a:r>
            <a:r>
              <a:rPr lang="en-US" sz="2200" dirty="0">
                <a:cs typeface="Calibri"/>
              </a:rPr>
              <a:t> s </a:t>
            </a:r>
            <a:r>
              <a:rPr lang="en-US" sz="2200" dirty="0" err="1">
                <a:cs typeface="Calibri"/>
              </a:rPr>
              <a:t>njima</a:t>
            </a:r>
            <a:r>
              <a:rPr lang="en-US" sz="2200" dirty="0">
                <a:cs typeface="Calibri"/>
              </a:rPr>
              <a:t> pila I </a:t>
            </a:r>
            <a:r>
              <a:rPr lang="en-US" sz="2200" dirty="0" err="1">
                <a:cs typeface="Calibri"/>
              </a:rPr>
              <a:t>pušila</a:t>
            </a:r>
            <a:r>
              <a:rPr lang="en-US" sz="2200" dirty="0">
                <a:cs typeface="Calibri"/>
              </a:rPr>
              <a:t>.</a:t>
            </a:r>
          </a:p>
          <a:p>
            <a:r>
              <a:rPr lang="en-US" sz="2200" dirty="0">
                <a:cs typeface="Calibri"/>
              </a:rPr>
              <a:t>Koliko </a:t>
            </a:r>
            <a:r>
              <a:rPr lang="en-US" sz="2200" dirty="0" err="1">
                <a:cs typeface="Calibri"/>
              </a:rPr>
              <a:t>ste</a:t>
            </a:r>
            <a:r>
              <a:rPr lang="en-US" sz="2200" dirty="0">
                <a:cs typeface="Calibri"/>
              </a:rPr>
              <a:t> </a:t>
            </a:r>
            <a:r>
              <a:rPr lang="en-US" sz="2200" dirty="0" err="1">
                <a:cs typeface="Calibri"/>
              </a:rPr>
              <a:t>dugo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bili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ovisni</a:t>
            </a:r>
            <a:r>
              <a:rPr lang="en-US" sz="2200" dirty="0">
                <a:cs typeface="Calibri"/>
              </a:rPr>
              <a:t>?</a:t>
            </a:r>
          </a:p>
          <a:p>
            <a:r>
              <a:rPr lang="en-US" sz="2200" dirty="0">
                <a:cs typeface="Calibri"/>
              </a:rPr>
              <a:t>Par </a:t>
            </a:r>
            <a:r>
              <a:rPr lang="en-US" sz="2200" dirty="0" err="1">
                <a:cs typeface="Calibri"/>
              </a:rPr>
              <a:t>godina</a:t>
            </a:r>
            <a:r>
              <a:rPr lang="en-US" sz="2200" dirty="0">
                <a:cs typeface="Calibri"/>
              </a:rPr>
              <a:t>.</a:t>
            </a:r>
          </a:p>
          <a:p>
            <a:r>
              <a:rPr lang="en-US" sz="2200" dirty="0">
                <a:cs typeface="Calibri"/>
              </a:rPr>
              <a:t>Kako </a:t>
            </a:r>
            <a:r>
              <a:rPr lang="en-US" sz="2200" dirty="0" err="1">
                <a:cs typeface="Calibri"/>
              </a:rPr>
              <a:t>ste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prestali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biti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ovisni</a:t>
            </a:r>
            <a:r>
              <a:rPr lang="en-US" sz="2200" dirty="0">
                <a:cs typeface="Calibri"/>
              </a:rPr>
              <a:t>?</a:t>
            </a:r>
          </a:p>
          <a:p>
            <a:r>
              <a:rPr lang="en-US" sz="2200" dirty="0" err="1">
                <a:cs typeface="Calibri"/>
              </a:rPr>
              <a:t>Prestala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sam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biti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ovisna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kada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sam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shvatila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kako</a:t>
            </a:r>
            <a:r>
              <a:rPr lang="en-US" sz="2200" dirty="0">
                <a:cs typeface="Calibri"/>
              </a:rPr>
              <a:t> je to </a:t>
            </a:r>
            <a:r>
              <a:rPr lang="en-US" sz="2200" dirty="0" err="1">
                <a:cs typeface="Calibri"/>
              </a:rPr>
              <a:t>jako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štetno</a:t>
            </a:r>
            <a:r>
              <a:rPr lang="en-US" sz="2200" dirty="0">
                <a:cs typeface="Calibri"/>
              </a:rPr>
              <a:t> I </a:t>
            </a:r>
            <a:r>
              <a:rPr lang="en-US" sz="2200" dirty="0" err="1">
                <a:cs typeface="Calibri"/>
              </a:rPr>
              <a:t>kako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sam</a:t>
            </a:r>
            <a:r>
              <a:rPr lang="en-US" sz="2200" dirty="0">
                <a:cs typeface="Calibri"/>
              </a:rPr>
              <a:t> se </a:t>
            </a:r>
            <a:r>
              <a:rPr lang="en-US" sz="2200" dirty="0" err="1">
                <a:cs typeface="Calibri"/>
              </a:rPr>
              <a:t>počela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gubiti</a:t>
            </a:r>
            <a:r>
              <a:rPr lang="en-US" sz="2200" dirty="0">
                <a:cs typeface="Calibri"/>
              </a:rPr>
              <a:t>.</a:t>
            </a:r>
          </a:p>
          <a:p>
            <a:r>
              <a:rPr lang="en-US" sz="2200" dirty="0">
                <a:cs typeface="Calibri"/>
              </a:rPr>
              <a:t>To je </a:t>
            </a:r>
            <a:r>
              <a:rPr lang="en-US" sz="2200" dirty="0" err="1">
                <a:cs typeface="Calibri"/>
              </a:rPr>
              <a:t>sve</a:t>
            </a:r>
            <a:r>
              <a:rPr lang="en-US" sz="2200" dirty="0">
                <a:cs typeface="Calibri"/>
              </a:rPr>
              <a:t> od </a:t>
            </a:r>
            <a:r>
              <a:rPr lang="en-US" sz="2200" dirty="0" err="1">
                <a:cs typeface="Calibri"/>
              </a:rPr>
              <a:t>intervjua</a:t>
            </a:r>
            <a:r>
              <a:rPr lang="en-US" sz="2200" dirty="0"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5142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6C762F-7E39-4CB1-B907-C2ABB6C5E823}"/>
              </a:ext>
            </a:extLst>
          </p:cNvPr>
          <p:cNvSpPr txBox="1"/>
          <p:nvPr/>
        </p:nvSpPr>
        <p:spPr>
          <a:xfrm>
            <a:off x="3273468" y="235907"/>
            <a:ext cx="2743199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Ovan:Pokazat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ćete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veće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zanimanje</a:t>
            </a:r>
            <a:r>
              <a:rPr lang="en-US" dirty="0">
                <a:ea typeface="+mn-lt"/>
                <a:cs typeface="+mn-lt"/>
              </a:rPr>
              <a:t> za </a:t>
            </a:r>
            <a:r>
              <a:rPr lang="en-US" dirty="0" err="1">
                <a:ea typeface="+mn-lt"/>
                <a:cs typeface="+mn-lt"/>
              </a:rPr>
              <a:t>unošenje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novosti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poslovanje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kao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za </a:t>
            </a:r>
            <a:r>
              <a:rPr lang="en-US" dirty="0" err="1">
                <a:ea typeface="+mn-lt"/>
                <a:cs typeface="+mn-lt"/>
              </a:rPr>
              <a:t>brže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rješavanje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sporova</a:t>
            </a:r>
            <a:r>
              <a:rPr lang="en-US" dirty="0">
                <a:ea typeface="+mn-lt"/>
                <a:cs typeface="+mn-lt"/>
              </a:rPr>
              <a:t> s </a:t>
            </a:r>
            <a:r>
              <a:rPr lang="en-US" dirty="0" err="1">
                <a:ea typeface="+mn-lt"/>
                <a:cs typeface="+mn-lt"/>
              </a:rPr>
              <a:t>kolegama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Moguć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priljev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novca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neočekivanog</a:t>
            </a:r>
            <a:r>
              <a:rPr lang="en-US" dirty="0">
                <a:ea typeface="+mn-lt"/>
                <a:cs typeface="+mn-lt"/>
              </a:rPr>
              <a:t> izvora</a:t>
            </a:r>
            <a:endParaRPr lang="en-US" dirty="0">
              <a:cs typeface="Calibri"/>
            </a:endParaRP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72F0F929-0B7F-43B5-8730-B745D9DBE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22" y="90499"/>
            <a:ext cx="2743200" cy="154133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9557682-B6F2-4154-A7DD-BF9F92571A8F}"/>
              </a:ext>
            </a:extLst>
          </p:cNvPr>
          <p:cNvSpPr txBox="1"/>
          <p:nvPr/>
        </p:nvSpPr>
        <p:spPr>
          <a:xfrm>
            <a:off x="156314" y="1753383"/>
            <a:ext cx="2743199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>
                <a:cs typeface="Calibri"/>
              </a:rPr>
              <a:t>Bik:</a:t>
            </a:r>
            <a:r>
              <a:rPr lang="en-US" err="1">
                <a:ea typeface="+mn-lt"/>
                <a:cs typeface="+mn-lt"/>
              </a:rPr>
              <a:t>Više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ćete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paziti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organizaciju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brojnih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obaveza</a:t>
            </a:r>
          </a:p>
          <a:p>
            <a:r>
              <a:rPr lang="en-US" dirty="0" err="1">
                <a:ea typeface="+mn-lt"/>
                <a:cs typeface="+mn-lt"/>
              </a:rPr>
              <a:t>Odnosi</a:t>
            </a:r>
            <a:r>
              <a:rPr lang="en-US" dirty="0">
                <a:ea typeface="+mn-lt"/>
                <a:cs typeface="+mn-lt"/>
              </a:rPr>
              <a:t> sa </a:t>
            </a:r>
            <a:r>
              <a:rPr lang="en-US" dirty="0" err="1">
                <a:ea typeface="+mn-lt"/>
                <a:cs typeface="+mn-lt"/>
              </a:rPr>
              <a:t>suradnicima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neće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biti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ujednačeni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Ne </a:t>
            </a:r>
            <a:r>
              <a:rPr lang="en-US" dirty="0" err="1">
                <a:ea typeface="+mn-lt"/>
                <a:cs typeface="+mn-lt"/>
              </a:rPr>
              <a:t>trebate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sumnjati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kolegu</a:t>
            </a:r>
            <a:r>
              <a:rPr lang="en-US" dirty="0">
                <a:ea typeface="+mn-lt"/>
                <a:cs typeface="+mn-lt"/>
              </a:rPr>
              <a:t> koji </a:t>
            </a:r>
            <a:r>
              <a:rPr lang="en-US" dirty="0" err="1">
                <a:ea typeface="+mn-lt"/>
                <a:cs typeface="+mn-lt"/>
              </a:rPr>
              <a:t>vam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uvijek</a:t>
            </a:r>
            <a:r>
              <a:rPr lang="en-US" dirty="0">
                <a:ea typeface="+mn-lt"/>
                <a:cs typeface="+mn-lt"/>
              </a:rPr>
              <a:t> bio </a:t>
            </a:r>
            <a:r>
              <a:rPr lang="en-US" dirty="0" err="1">
                <a:ea typeface="+mn-lt"/>
                <a:cs typeface="+mn-lt"/>
              </a:rPr>
              <a:t>lojalan</a:t>
            </a:r>
            <a:endParaRPr lang="en-US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E2220D-2E3C-4EAE-8DCB-B3E6E414B05A}"/>
              </a:ext>
            </a:extLst>
          </p:cNvPr>
          <p:cNvSpPr txBox="1"/>
          <p:nvPr/>
        </p:nvSpPr>
        <p:spPr>
          <a:xfrm>
            <a:off x="5716696" y="-149660"/>
            <a:ext cx="6657582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dirty="0" err="1">
                <a:cs typeface="Calibri"/>
              </a:rPr>
              <a:t>Horoskop</a:t>
            </a:r>
            <a:r>
              <a:rPr lang="en-US" sz="6000" dirty="0">
                <a:cs typeface="Calibri"/>
              </a:rPr>
              <a:t> za </a:t>
            </a:r>
            <a:r>
              <a:rPr lang="en-US" sz="6000" dirty="0" err="1">
                <a:cs typeface="Calibri"/>
              </a:rPr>
              <a:t>poslove</a:t>
            </a:r>
            <a:endParaRPr lang="en-US" sz="6000"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45F682-9C53-44E3-8A58-828E883B7301}"/>
              </a:ext>
            </a:extLst>
          </p:cNvPr>
          <p:cNvSpPr txBox="1"/>
          <p:nvPr/>
        </p:nvSpPr>
        <p:spPr>
          <a:xfrm>
            <a:off x="303104" y="4645460"/>
            <a:ext cx="2743199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Blizanci:</a:t>
            </a:r>
            <a:r>
              <a:rPr lang="en-US" dirty="0" err="1">
                <a:ea typeface="+mn-lt"/>
                <a:cs typeface="+mn-lt"/>
              </a:rPr>
              <a:t>Trčeći</a:t>
            </a:r>
            <a:r>
              <a:rPr lang="en-US" dirty="0">
                <a:ea typeface="+mn-lt"/>
                <a:cs typeface="+mn-lt"/>
              </a:rPr>
              <a:t> za </a:t>
            </a:r>
            <a:r>
              <a:rPr lang="en-US" dirty="0" err="1">
                <a:ea typeface="+mn-lt"/>
                <a:cs typeface="+mn-lt"/>
              </a:rPr>
              <a:t>zaradom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zanemarivat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ćete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pojedince</a:t>
            </a:r>
            <a:r>
              <a:rPr lang="en-US" dirty="0">
                <a:ea typeface="+mn-lt"/>
                <a:cs typeface="+mn-lt"/>
              </a:rPr>
              <a:t> koji vas </a:t>
            </a:r>
            <a:r>
              <a:rPr lang="en-US" dirty="0" err="1">
                <a:ea typeface="+mn-lt"/>
                <a:cs typeface="+mn-lt"/>
              </a:rPr>
              <a:t>trebaju</a:t>
            </a:r>
          </a:p>
          <a:p>
            <a:r>
              <a:rPr lang="en-US" dirty="0" err="1">
                <a:ea typeface="+mn-lt"/>
                <a:cs typeface="+mn-lt"/>
              </a:rPr>
              <a:t>Okrenut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ćete</a:t>
            </a:r>
            <a:r>
              <a:rPr lang="en-US" dirty="0">
                <a:ea typeface="+mn-lt"/>
                <a:cs typeface="+mn-lt"/>
              </a:rPr>
              <a:t> se brzim rješenjima koja bi trebala dovesti u red </a:t>
            </a:r>
            <a:r>
              <a:rPr lang="en-US" dirty="0" err="1">
                <a:ea typeface="+mn-lt"/>
                <a:cs typeface="+mn-lt"/>
              </a:rPr>
              <a:t>vašu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financijsku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svakodnevicu</a:t>
            </a:r>
            <a:endParaRPr lang="en-US" dirty="0"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AC10B2-6896-4D80-94C6-8FEBDA6CAFCD}"/>
              </a:ext>
            </a:extLst>
          </p:cNvPr>
          <p:cNvSpPr txBox="1"/>
          <p:nvPr/>
        </p:nvSpPr>
        <p:spPr>
          <a:xfrm>
            <a:off x="6207951" y="988773"/>
            <a:ext cx="2743199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Rak:</a:t>
            </a:r>
            <a:r>
              <a:rPr lang="en-US" dirty="0" err="1">
                <a:ea typeface="+mn-lt"/>
                <a:cs typeface="+mn-lt"/>
              </a:rPr>
              <a:t>Očekuju</a:t>
            </a:r>
            <a:r>
              <a:rPr lang="en-US" dirty="0">
                <a:ea typeface="+mn-lt"/>
                <a:cs typeface="+mn-lt"/>
              </a:rPr>
              <a:t> vas </a:t>
            </a:r>
            <a:r>
              <a:rPr lang="en-US" dirty="0" err="1">
                <a:ea typeface="+mn-lt"/>
                <a:cs typeface="+mn-lt"/>
              </a:rPr>
              <a:t>ograničenja</a:t>
            </a:r>
            <a:r>
              <a:rPr lang="en-US" dirty="0">
                <a:ea typeface="+mn-lt"/>
                <a:cs typeface="+mn-lt"/>
              </a:rPr>
              <a:t>, a </a:t>
            </a:r>
            <a:r>
              <a:rPr lang="en-US" dirty="0" err="1">
                <a:ea typeface="+mn-lt"/>
                <a:cs typeface="+mn-lt"/>
              </a:rPr>
              <a:t>mogući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troškovi </a:t>
            </a:r>
            <a:r>
              <a:rPr lang="en-US" dirty="0" err="1">
                <a:ea typeface="+mn-lt"/>
                <a:cs typeface="+mn-lt"/>
              </a:rPr>
              <a:t>zbog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kvara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tehničke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opreme</a:t>
            </a:r>
          </a:p>
          <a:p>
            <a:r>
              <a:rPr lang="en-US" dirty="0">
                <a:ea typeface="+mn-lt"/>
                <a:cs typeface="+mn-lt"/>
              </a:rPr>
              <a:t>Ako </a:t>
            </a:r>
            <a:r>
              <a:rPr lang="en-US" dirty="0" err="1">
                <a:ea typeface="+mn-lt"/>
                <a:cs typeface="+mn-lt"/>
              </a:rPr>
              <a:t>ste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bili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razgovoru za posao, </a:t>
            </a:r>
            <a:r>
              <a:rPr lang="en-US" dirty="0" err="1">
                <a:ea typeface="+mn-lt"/>
                <a:cs typeface="+mn-lt"/>
              </a:rPr>
              <a:t>morat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ćete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dodatne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testove</a:t>
            </a:r>
            <a:endParaRPr lang="en-US"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AA30E1-104D-4BBC-8B59-0F4FD312ED9C}"/>
              </a:ext>
            </a:extLst>
          </p:cNvPr>
          <p:cNvSpPr txBox="1"/>
          <p:nvPr/>
        </p:nvSpPr>
        <p:spPr>
          <a:xfrm>
            <a:off x="3261073" y="2478196"/>
            <a:ext cx="2743199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>
                <a:cs typeface="Calibri"/>
              </a:rPr>
              <a:t>Lav:</a:t>
            </a:r>
            <a:r>
              <a:rPr lang="en-US" err="1">
                <a:ea typeface="+mn-lt"/>
                <a:cs typeface="+mn-lt"/>
              </a:rPr>
              <a:t>Zbog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neriješenih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pravnih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pitanja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novi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projekt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odvijat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će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err="1">
                <a:ea typeface="+mn-lt"/>
                <a:cs typeface="+mn-lt"/>
              </a:rPr>
              <a:t>sporije</a:t>
            </a:r>
            <a:r>
              <a:rPr lang="en-US" dirty="0">
                <a:ea typeface="+mn-lt"/>
                <a:cs typeface="+mn-lt"/>
              </a:rPr>
              <a:t> od </a:t>
            </a:r>
            <a:r>
              <a:rPr lang="en-US" err="1">
                <a:ea typeface="+mn-lt"/>
                <a:cs typeface="+mn-lt"/>
              </a:rPr>
              <a:t>očekivanja</a:t>
            </a:r>
            <a:endParaRPr lang="en-US" dirty="0" err="1">
              <a:ea typeface="+mn-lt"/>
              <a:cs typeface="+mn-lt"/>
            </a:endParaRPr>
          </a:p>
          <a:p>
            <a:r>
              <a:rPr lang="en-US" dirty="0" err="1">
                <a:ea typeface="+mn-lt"/>
                <a:cs typeface="+mn-lt"/>
              </a:rPr>
              <a:t>Živcirat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ćete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zbog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suradnika</a:t>
            </a:r>
            <a:r>
              <a:rPr lang="en-US" dirty="0">
                <a:ea typeface="+mn-lt"/>
                <a:cs typeface="+mn-lt"/>
              </a:rPr>
              <a:t> koji </a:t>
            </a:r>
            <a:r>
              <a:rPr lang="en-US" dirty="0" err="1">
                <a:ea typeface="+mn-lt"/>
                <a:cs typeface="+mn-lt"/>
              </a:rPr>
              <a:t>neodgovorno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pristupaju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radnim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zadacima</a:t>
            </a:r>
            <a:endParaRPr lang="en-US" dirty="0"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A39869-A3C4-4989-9F25-51BB26D4CE40}"/>
              </a:ext>
            </a:extLst>
          </p:cNvPr>
          <p:cNvSpPr txBox="1"/>
          <p:nvPr/>
        </p:nvSpPr>
        <p:spPr>
          <a:xfrm>
            <a:off x="3132551" y="5011455"/>
            <a:ext cx="2743199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>
                <a:cs typeface="Calibri"/>
              </a:rPr>
              <a:t>Djevica:</a:t>
            </a:r>
            <a:r>
              <a:rPr lang="en-US" err="1">
                <a:ea typeface="+mn-lt"/>
                <a:cs typeface="+mn-lt"/>
              </a:rPr>
              <a:t>Bit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ćete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uspješni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err="1">
                <a:ea typeface="+mn-lt"/>
                <a:cs typeface="+mn-lt"/>
              </a:rPr>
              <a:t>poslu</a:t>
            </a:r>
            <a:r>
              <a:rPr lang="en-US" dirty="0">
                <a:ea typeface="+mn-lt"/>
                <a:cs typeface="+mn-lt"/>
              </a:rPr>
              <a:t> koji </a:t>
            </a:r>
            <a:r>
              <a:rPr lang="en-US" dirty="0" err="1">
                <a:ea typeface="+mn-lt"/>
                <a:cs typeface="+mn-lt"/>
              </a:rPr>
              <a:t>zahtijeva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istraživački</a:t>
            </a:r>
            <a:r>
              <a:rPr lang="en-US" dirty="0">
                <a:ea typeface="+mn-lt"/>
                <a:cs typeface="+mn-lt"/>
              </a:rPr>
              <a:t> duh</a:t>
            </a:r>
            <a:endParaRPr lang="en-US" dirty="0" err="1">
              <a:ea typeface="+mn-lt"/>
              <a:cs typeface="+mn-lt"/>
            </a:endParaRPr>
          </a:p>
          <a:p>
            <a:r>
              <a:rPr lang="en-US" dirty="0" err="1">
                <a:ea typeface="+mn-lt"/>
                <a:cs typeface="+mn-lt"/>
              </a:rPr>
              <a:t>Vaša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će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prodornost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smetati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pojedinim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suradnicima</a:t>
            </a:r>
            <a:r>
              <a:rPr lang="en-US" dirty="0">
                <a:ea typeface="+mn-lt"/>
                <a:cs typeface="+mn-lt"/>
              </a:rPr>
              <a:t>, no to vas </a:t>
            </a:r>
            <a:r>
              <a:rPr lang="en-US" dirty="0" err="1">
                <a:ea typeface="+mn-lt"/>
                <a:cs typeface="+mn-lt"/>
              </a:rPr>
              <a:t>neće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smesti</a:t>
            </a:r>
            <a:endParaRPr lang="en-US" dirty="0"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F3E1CA-7B1A-4B81-AAFD-86BAEBC72F72}"/>
              </a:ext>
            </a:extLst>
          </p:cNvPr>
          <p:cNvSpPr txBox="1"/>
          <p:nvPr/>
        </p:nvSpPr>
        <p:spPr>
          <a:xfrm>
            <a:off x="9505167" y="1405003"/>
            <a:ext cx="2743199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Vaga:</a:t>
            </a:r>
            <a:r>
              <a:rPr lang="en-US" dirty="0" err="1">
                <a:ea typeface="+mn-lt"/>
                <a:cs typeface="+mn-lt"/>
              </a:rPr>
              <a:t>Vaše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aktivnosti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ubrzano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razvijaju</a:t>
            </a:r>
          </a:p>
          <a:p>
            <a:r>
              <a:rPr lang="en-US" dirty="0">
                <a:ea typeface="+mn-lt"/>
                <a:cs typeface="+mn-lt"/>
              </a:rPr>
              <a:t>Ako </a:t>
            </a:r>
            <a:r>
              <a:rPr lang="en-US" dirty="0" err="1">
                <a:ea typeface="+mn-lt"/>
                <a:cs typeface="+mn-lt"/>
              </a:rPr>
              <a:t>ste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poziciji</a:t>
            </a:r>
            <a:r>
              <a:rPr lang="en-US" dirty="0">
                <a:ea typeface="+mn-lt"/>
                <a:cs typeface="+mn-lt"/>
              </a:rPr>
              <a:t> da </a:t>
            </a:r>
            <a:r>
              <a:rPr lang="en-US" dirty="0" err="1">
                <a:ea typeface="+mn-lt"/>
                <a:cs typeface="+mn-lt"/>
              </a:rPr>
              <a:t>upravljate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tuđim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sredstvima</a:t>
            </a:r>
            <a:r>
              <a:rPr lang="en-US" dirty="0">
                <a:ea typeface="+mn-lt"/>
                <a:cs typeface="+mn-lt"/>
              </a:rPr>
              <a:t>, bit </a:t>
            </a:r>
            <a:r>
              <a:rPr lang="en-US" dirty="0" err="1">
                <a:ea typeface="+mn-lt"/>
                <a:cs typeface="+mn-lt"/>
              </a:rPr>
              <a:t>ćete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zadovoljni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ostvarenom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dobiti</a:t>
            </a:r>
            <a:endParaRPr lang="en-US" dirty="0"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5C4E38-7320-4D8F-99E1-8617F71E88F1}"/>
              </a:ext>
            </a:extLst>
          </p:cNvPr>
          <p:cNvSpPr txBox="1"/>
          <p:nvPr/>
        </p:nvSpPr>
        <p:spPr>
          <a:xfrm>
            <a:off x="9668919" y="4314042"/>
            <a:ext cx="2743199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Škopion:</a:t>
            </a:r>
            <a:r>
              <a:rPr lang="en-US" dirty="0" err="1">
                <a:ea typeface="+mn-lt"/>
                <a:cs typeface="+mn-lt"/>
              </a:rPr>
              <a:t>Pregovori</a:t>
            </a:r>
            <a:r>
              <a:rPr lang="en-US" dirty="0">
                <a:ea typeface="+mn-lt"/>
                <a:cs typeface="+mn-lt"/>
              </a:rPr>
              <a:t> s </a:t>
            </a:r>
            <a:r>
              <a:rPr lang="en-US" dirty="0" err="1">
                <a:ea typeface="+mn-lt"/>
                <a:cs typeface="+mn-lt"/>
              </a:rPr>
              <a:t>partnerima</a:t>
            </a:r>
            <a:r>
              <a:rPr lang="en-US" dirty="0">
                <a:ea typeface="+mn-lt"/>
                <a:cs typeface="+mn-lt"/>
              </a:rPr>
              <a:t> koji </a:t>
            </a:r>
            <a:r>
              <a:rPr lang="en-US" dirty="0" err="1">
                <a:ea typeface="+mn-lt"/>
                <a:cs typeface="+mn-lt"/>
              </a:rPr>
              <a:t>teško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prihvaćaju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promjene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prilično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će</a:t>
            </a:r>
            <a:r>
              <a:rPr lang="en-US" dirty="0">
                <a:ea typeface="+mn-lt"/>
                <a:cs typeface="+mn-lt"/>
              </a:rPr>
              <a:t> vas </a:t>
            </a:r>
            <a:r>
              <a:rPr lang="en-US" dirty="0" err="1">
                <a:ea typeface="+mn-lt"/>
                <a:cs typeface="+mn-lt"/>
              </a:rPr>
              <a:t>naživcirati</a:t>
            </a:r>
          </a:p>
          <a:p>
            <a:r>
              <a:rPr lang="en-US" dirty="0">
                <a:ea typeface="+mn-lt"/>
                <a:cs typeface="+mn-lt"/>
              </a:rPr>
              <a:t> Nećete htjeti odstupiti od </a:t>
            </a:r>
            <a:r>
              <a:rPr lang="en-US" dirty="0" err="1">
                <a:ea typeface="+mn-lt"/>
                <a:cs typeface="+mn-lt"/>
              </a:rPr>
              <a:t>ideja</a:t>
            </a:r>
            <a:r>
              <a:rPr lang="en-US" dirty="0">
                <a:ea typeface="+mn-lt"/>
                <a:cs typeface="+mn-lt"/>
              </a:rPr>
              <a:t>, no </a:t>
            </a:r>
            <a:r>
              <a:rPr lang="en-US" dirty="0" err="1">
                <a:ea typeface="+mn-lt"/>
                <a:cs typeface="+mn-lt"/>
              </a:rPr>
              <a:t>možda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ćete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morati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promijeniti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stav</a:t>
            </a:r>
            <a:endParaRPr lang="en-US" dirty="0"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29F304-631D-4643-AA10-DBE4CB4CEDC8}"/>
              </a:ext>
            </a:extLst>
          </p:cNvPr>
          <p:cNvSpPr txBox="1"/>
          <p:nvPr/>
        </p:nvSpPr>
        <p:spPr>
          <a:xfrm>
            <a:off x="6374313" y="3493326"/>
            <a:ext cx="2743199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Strijelac:</a:t>
            </a:r>
            <a:r>
              <a:rPr lang="en-US" dirty="0" err="1">
                <a:ea typeface="+mn-lt"/>
                <a:cs typeface="+mn-lt"/>
              </a:rPr>
              <a:t>Poslovi</a:t>
            </a:r>
            <a:r>
              <a:rPr lang="en-US" dirty="0">
                <a:ea typeface="+mn-lt"/>
                <a:cs typeface="+mn-lt"/>
              </a:rPr>
              <a:t> s </a:t>
            </a:r>
            <a:r>
              <a:rPr lang="en-US" dirty="0" err="1">
                <a:ea typeface="+mn-lt"/>
                <a:cs typeface="+mn-lt"/>
              </a:rPr>
              <a:t>novim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partnerima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idu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dobrom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smjeru</a:t>
            </a:r>
            <a:r>
              <a:rPr lang="en-US" dirty="0">
                <a:ea typeface="+mn-lt"/>
                <a:cs typeface="+mn-lt"/>
              </a:rPr>
              <a:t> - i to zahvaljujući intervenciji pojedinaca koje </a:t>
            </a:r>
            <a:r>
              <a:rPr lang="en-US" dirty="0" err="1">
                <a:ea typeface="+mn-lt"/>
                <a:cs typeface="+mn-lt"/>
              </a:rPr>
              <a:t>ste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pokušali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zaobići</a:t>
            </a:r>
          </a:p>
          <a:p>
            <a:r>
              <a:rPr lang="en-US" dirty="0" err="1">
                <a:ea typeface="+mn-lt"/>
                <a:cs typeface="+mn-lt"/>
              </a:rPr>
              <a:t>Nakon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vikenda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malo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usporite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610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BA6444-8D13-49E7-B610-2118DE23534E}"/>
              </a:ext>
            </a:extLst>
          </p:cNvPr>
          <p:cNvSpPr txBox="1"/>
          <p:nvPr/>
        </p:nvSpPr>
        <p:spPr>
          <a:xfrm>
            <a:off x="705633" y="757825"/>
            <a:ext cx="2743199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Jarac:</a:t>
            </a:r>
            <a:r>
              <a:rPr lang="en-US" dirty="0" err="1">
                <a:ea typeface="+mn-lt"/>
                <a:cs typeface="+mn-lt"/>
              </a:rPr>
              <a:t>Radit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će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marljivo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kako</a:t>
            </a:r>
            <a:r>
              <a:rPr lang="en-US" dirty="0">
                <a:ea typeface="+mn-lt"/>
                <a:cs typeface="+mn-lt"/>
              </a:rPr>
              <a:t> bi </a:t>
            </a:r>
            <a:r>
              <a:rPr lang="en-US" dirty="0" err="1">
                <a:ea typeface="+mn-lt"/>
                <a:cs typeface="+mn-lt"/>
              </a:rPr>
              <a:t>vaš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doprinos</a:t>
            </a:r>
            <a:r>
              <a:rPr lang="en-US" dirty="0">
                <a:ea typeface="+mn-lt"/>
                <a:cs typeface="+mn-lt"/>
              </a:rPr>
              <a:t> bio </a:t>
            </a:r>
            <a:r>
              <a:rPr lang="en-US" dirty="0" err="1">
                <a:ea typeface="+mn-lt"/>
                <a:cs typeface="+mn-lt"/>
              </a:rPr>
              <a:t>što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veći</a:t>
            </a:r>
          </a:p>
          <a:p>
            <a:r>
              <a:rPr lang="en-US" dirty="0" err="1">
                <a:ea typeface="+mn-lt"/>
                <a:cs typeface="+mn-lt"/>
              </a:rPr>
              <a:t>Vaša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taktika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prema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poslovnim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autoritetima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pokazat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će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uspješnom</a:t>
            </a:r>
            <a:r>
              <a:rPr lang="en-US" dirty="0">
                <a:ea typeface="+mn-lt"/>
                <a:cs typeface="+mn-lt"/>
              </a:rPr>
              <a:t>. Ne </a:t>
            </a:r>
            <a:r>
              <a:rPr lang="en-US" dirty="0" err="1">
                <a:ea typeface="+mn-lt"/>
                <a:cs typeface="+mn-lt"/>
              </a:rPr>
              <a:t>gledajte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kroz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novac</a:t>
            </a:r>
            <a:endParaRPr lang="en-US" dirty="0">
              <a:ea typeface="+mn-lt"/>
              <a:cs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6B3194-B03A-423C-82CB-3F133A004AE2}"/>
              </a:ext>
            </a:extLst>
          </p:cNvPr>
          <p:cNvSpPr txBox="1"/>
          <p:nvPr/>
        </p:nvSpPr>
        <p:spPr>
          <a:xfrm>
            <a:off x="3760810" y="2215933"/>
            <a:ext cx="2743199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Vodenjak:</a:t>
            </a:r>
            <a:r>
              <a:rPr lang="en-US" dirty="0" err="1">
                <a:ea typeface="+mn-lt"/>
                <a:cs typeface="+mn-lt"/>
              </a:rPr>
              <a:t>Dobro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ćete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snalaziti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aktivnostima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posebice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ako</a:t>
            </a:r>
            <a:r>
              <a:rPr lang="en-US" dirty="0">
                <a:ea typeface="+mn-lt"/>
                <a:cs typeface="+mn-lt"/>
              </a:rPr>
              <a:t> ne </a:t>
            </a:r>
            <a:r>
              <a:rPr lang="en-US" dirty="0" err="1">
                <a:ea typeface="+mn-lt"/>
                <a:cs typeface="+mn-lt"/>
              </a:rPr>
              <a:t>trpite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veća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ograničenja</a:t>
            </a:r>
          </a:p>
          <a:p>
            <a:r>
              <a:rPr lang="en-US" dirty="0">
                <a:ea typeface="+mn-lt"/>
                <a:cs typeface="+mn-lt"/>
              </a:rPr>
              <a:t>Bit </a:t>
            </a:r>
            <a:r>
              <a:rPr lang="en-US" dirty="0" err="1">
                <a:ea typeface="+mn-lt"/>
                <a:cs typeface="+mn-lt"/>
              </a:rPr>
              <a:t>ćete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kritični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prema</a:t>
            </a:r>
            <a:r>
              <a:rPr lang="en-US" dirty="0">
                <a:ea typeface="+mn-lt"/>
                <a:cs typeface="+mn-lt"/>
              </a:rPr>
              <a:t> drugima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teško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prihvaćati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tuđe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sugestije</a:t>
            </a:r>
            <a:endParaRPr lang="en-US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E43401-0E6F-41C5-A9C7-22BB4FB98A3E}"/>
              </a:ext>
            </a:extLst>
          </p:cNvPr>
          <p:cNvSpPr txBox="1"/>
          <p:nvPr/>
        </p:nvSpPr>
        <p:spPr>
          <a:xfrm>
            <a:off x="907876" y="3548780"/>
            <a:ext cx="2743199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Ribe:</a:t>
            </a:r>
            <a:r>
              <a:rPr lang="en-US" dirty="0" err="1">
                <a:ea typeface="+mn-lt"/>
                <a:cs typeface="+mn-lt"/>
              </a:rPr>
              <a:t>Bit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ćete</a:t>
            </a:r>
            <a:r>
              <a:rPr lang="en-US" dirty="0">
                <a:ea typeface="+mn-lt"/>
                <a:cs typeface="+mn-lt"/>
              </a:rPr>
              <a:t> pod </a:t>
            </a:r>
            <a:r>
              <a:rPr lang="en-US" dirty="0" err="1">
                <a:ea typeface="+mn-lt"/>
                <a:cs typeface="+mn-lt"/>
              </a:rPr>
              <a:t>velikim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utjecajem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svoje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mašte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pojedinih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osoba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možda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previše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idealizirali</a:t>
            </a:r>
            <a:endParaRPr lang="en-US" dirty="0" err="1"/>
          </a:p>
          <a:p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Neće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vam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uvijek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biti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sasvim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jasno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kojim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smjerom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idete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čemu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stremite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U </a:t>
            </a:r>
            <a:r>
              <a:rPr lang="en-US" dirty="0" err="1">
                <a:ea typeface="+mn-lt"/>
                <a:cs typeface="+mn-lt"/>
              </a:rPr>
              <a:t>srijedu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biste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mogli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čuti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dobre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vijesti</a:t>
            </a:r>
            <a:endParaRPr lang="en-US">
              <a:cs typeface="Calibri"/>
            </a:endParaRPr>
          </a:p>
        </p:txBody>
      </p:sp>
      <p:pic>
        <p:nvPicPr>
          <p:cNvPr id="6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B67F635-4239-46BC-B7F1-C94FB9EB6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7168" y="1113459"/>
            <a:ext cx="5697254" cy="442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258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Domaće vijesti</vt:lpstr>
      <vt:lpstr>Pronađeni su 2 mrtva mladića prodozirani alkohomom, cigaretima I drogom </vt:lpstr>
      <vt:lpstr>Pušenje u WC-u </vt:lpstr>
      <vt:lpstr>Intervjusa djevojkom koja se odvikla od ovisnosti(alkohola, cigareta)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256</cp:revision>
  <dcterms:created xsi:type="dcterms:W3CDTF">2021-03-01T15:04:35Z</dcterms:created>
  <dcterms:modified xsi:type="dcterms:W3CDTF">2021-03-01T17:48:55Z</dcterms:modified>
</cp:coreProperties>
</file>