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microsoft.com/office/2016/11/relationships/changesInfo" Target="changesInfos/changesInfo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o Celan" userId="591f6c2e-4171-4a37-976e-7d50c9ec3513" providerId="ADAL" clId="{E03C59A2-0157-3045-AA61-2CA90A9CDE65}"/>
    <pc:docChg chg="undo custSel addSld delSld modSld sldOrd">
      <pc:chgData name="Antonio Celan" userId="591f6c2e-4171-4a37-976e-7d50c9ec3513" providerId="ADAL" clId="{E03C59A2-0157-3045-AA61-2CA90A9CDE65}" dt="2021-03-01T22:29:58.911" v="2280" actId="1076"/>
      <pc:docMkLst>
        <pc:docMk/>
      </pc:docMkLst>
      <pc:sldChg chg="addSp delSp modSp del mod setBg">
        <pc:chgData name="Antonio Celan" userId="591f6c2e-4171-4a37-976e-7d50c9ec3513" providerId="ADAL" clId="{E03C59A2-0157-3045-AA61-2CA90A9CDE65}" dt="2021-03-01T16:13:09.784" v="339" actId="2696"/>
        <pc:sldMkLst>
          <pc:docMk/>
          <pc:sldMk cId="3336119276" sldId="256"/>
        </pc:sldMkLst>
        <pc:spChg chg="mod">
          <ac:chgData name="Antonio Celan" userId="591f6c2e-4171-4a37-976e-7d50c9ec3513" providerId="ADAL" clId="{E03C59A2-0157-3045-AA61-2CA90A9CDE65}" dt="2021-03-01T16:00:39.966" v="329" actId="26606"/>
          <ac:spMkLst>
            <pc:docMk/>
            <pc:sldMk cId="3336119276" sldId="256"/>
            <ac:spMk id="2" creationId="{75D923A4-AD95-4A44-814E-2FEC226B271A}"/>
          </ac:spMkLst>
        </pc:spChg>
        <pc:spChg chg="mod">
          <ac:chgData name="Antonio Celan" userId="591f6c2e-4171-4a37-976e-7d50c9ec3513" providerId="ADAL" clId="{E03C59A2-0157-3045-AA61-2CA90A9CDE65}" dt="2021-03-01T16:00:39.966" v="329" actId="26606"/>
          <ac:spMkLst>
            <pc:docMk/>
            <pc:sldMk cId="3336119276" sldId="256"/>
            <ac:spMk id="3" creationId="{2D49884C-F171-8541-948B-0C3E1869B496}"/>
          </ac:spMkLst>
        </pc:spChg>
        <pc:spChg chg="add mod">
          <ac:chgData name="Antonio Celan" userId="591f6c2e-4171-4a37-976e-7d50c9ec3513" providerId="ADAL" clId="{E03C59A2-0157-3045-AA61-2CA90A9CDE65}" dt="2021-03-01T16:12:25.644" v="333"/>
          <ac:spMkLst>
            <pc:docMk/>
            <pc:sldMk cId="3336119276" sldId="256"/>
            <ac:spMk id="8" creationId="{739ECFDD-241F-1045-B08C-22DE74681CCD}"/>
          </ac:spMkLst>
        </pc:spChg>
        <pc:spChg chg="add del">
          <ac:chgData name="Antonio Celan" userId="591f6c2e-4171-4a37-976e-7d50c9ec3513" providerId="ADAL" clId="{E03C59A2-0157-3045-AA61-2CA90A9CDE65}" dt="2021-03-01T16:00:27.198" v="322" actId="26606"/>
          <ac:spMkLst>
            <pc:docMk/>
            <pc:sldMk cId="3336119276" sldId="256"/>
            <ac:spMk id="11" creationId="{F4A20210-FA90-4B6D-8D2E-1B90054E097A}"/>
          </ac:spMkLst>
        </pc:spChg>
        <pc:spChg chg="add del">
          <ac:chgData name="Antonio Celan" userId="591f6c2e-4171-4a37-976e-7d50c9ec3513" providerId="ADAL" clId="{E03C59A2-0157-3045-AA61-2CA90A9CDE65}" dt="2021-03-01T16:00:27.198" v="322" actId="26606"/>
          <ac:spMkLst>
            <pc:docMk/>
            <pc:sldMk cId="3336119276" sldId="256"/>
            <ac:spMk id="13" creationId="{39213B44-68B7-47E7-B506-5C79FCF80924}"/>
          </ac:spMkLst>
        </pc:spChg>
        <pc:spChg chg="add del">
          <ac:chgData name="Antonio Celan" userId="591f6c2e-4171-4a37-976e-7d50c9ec3513" providerId="ADAL" clId="{E03C59A2-0157-3045-AA61-2CA90A9CDE65}" dt="2021-03-01T16:00:32.934" v="324" actId="26606"/>
          <ac:spMkLst>
            <pc:docMk/>
            <pc:sldMk cId="3336119276" sldId="256"/>
            <ac:spMk id="95" creationId="{0DC895F7-4E59-40FB-87DD-ACE47F94C143}"/>
          </ac:spMkLst>
        </pc:spChg>
        <pc:spChg chg="add del">
          <ac:chgData name="Antonio Celan" userId="591f6c2e-4171-4a37-976e-7d50c9ec3513" providerId="ADAL" clId="{E03C59A2-0157-3045-AA61-2CA90A9CDE65}" dt="2021-03-01T16:00:37.225" v="326" actId="26606"/>
          <ac:spMkLst>
            <pc:docMk/>
            <pc:sldMk cId="3336119276" sldId="256"/>
            <ac:spMk id="99" creationId="{DE6F2CF7-0423-4CC7-90FD-1FEBA0CA5B4D}"/>
          </ac:spMkLst>
        </pc:spChg>
        <pc:spChg chg="add">
          <ac:chgData name="Antonio Celan" userId="591f6c2e-4171-4a37-976e-7d50c9ec3513" providerId="ADAL" clId="{E03C59A2-0157-3045-AA61-2CA90A9CDE65}" dt="2021-03-01T16:00:39.966" v="329" actId="26606"/>
          <ac:spMkLst>
            <pc:docMk/>
            <pc:sldMk cId="3336119276" sldId="256"/>
            <ac:spMk id="103" creationId="{0DC895F7-4E59-40FB-87DD-ACE47F94C143}"/>
          </ac:spMkLst>
        </pc:spChg>
        <pc:grpChg chg="add del">
          <ac:chgData name="Antonio Celan" userId="591f6c2e-4171-4a37-976e-7d50c9ec3513" providerId="ADAL" clId="{E03C59A2-0157-3045-AA61-2CA90A9CDE65}" dt="2021-03-01T16:00:27.198" v="322" actId="26606"/>
          <ac:grpSpMkLst>
            <pc:docMk/>
            <pc:sldMk cId="3336119276" sldId="256"/>
            <ac:grpSpMk id="15" creationId="{39084D60-65A6-45F8-8C17-3529E43F1C39}"/>
          </ac:grpSpMkLst>
        </pc:grpChg>
        <pc:picChg chg="add mod ord">
          <ac:chgData name="Antonio Celan" userId="591f6c2e-4171-4a37-976e-7d50c9ec3513" providerId="ADAL" clId="{E03C59A2-0157-3045-AA61-2CA90A9CDE65}" dt="2021-03-01T16:00:39.966" v="329" actId="26606"/>
          <ac:picMkLst>
            <pc:docMk/>
            <pc:sldMk cId="3336119276" sldId="256"/>
            <ac:picMk id="4" creationId="{605799AD-B5E6-B642-B3CB-DCEF46219C09}"/>
          </ac:picMkLst>
        </pc:picChg>
        <pc:picChg chg="add mod">
          <ac:chgData name="Antonio Celan" userId="591f6c2e-4171-4a37-976e-7d50c9ec3513" providerId="ADAL" clId="{E03C59A2-0157-3045-AA61-2CA90A9CDE65}" dt="2021-03-01T16:12:53.397" v="338" actId="1076"/>
          <ac:picMkLst>
            <pc:docMk/>
            <pc:sldMk cId="3336119276" sldId="256"/>
            <ac:picMk id="6" creationId="{00CDA8E7-8C17-3048-9726-F9A93BB29484}"/>
          </ac:picMkLst>
        </pc:picChg>
        <pc:picChg chg="add del">
          <ac:chgData name="Antonio Celan" userId="591f6c2e-4171-4a37-976e-7d50c9ec3513" providerId="ADAL" clId="{E03C59A2-0157-3045-AA61-2CA90A9CDE65}" dt="2021-03-01T16:00:27.198" v="322" actId="26606"/>
          <ac:picMkLst>
            <pc:docMk/>
            <pc:sldMk cId="3336119276" sldId="256"/>
            <ac:picMk id="9" creationId="{545F67A4-7428-47F3-AE14-8CA43D976E11}"/>
          </ac:picMkLst>
        </pc:picChg>
        <pc:picChg chg="add del">
          <ac:chgData name="Antonio Celan" userId="591f6c2e-4171-4a37-976e-7d50c9ec3513" providerId="ADAL" clId="{E03C59A2-0157-3045-AA61-2CA90A9CDE65}" dt="2021-03-01T16:00:32.934" v="324" actId="26606"/>
          <ac:picMkLst>
            <pc:docMk/>
            <pc:sldMk cId="3336119276" sldId="256"/>
            <ac:picMk id="96" creationId="{1A4C720E-710D-44F8-A8D7-2BAA61E1814B}"/>
          </ac:picMkLst>
        </pc:picChg>
        <pc:picChg chg="add del">
          <ac:chgData name="Antonio Celan" userId="591f6c2e-4171-4a37-976e-7d50c9ec3513" providerId="ADAL" clId="{E03C59A2-0157-3045-AA61-2CA90A9CDE65}" dt="2021-03-01T16:00:37.225" v="326" actId="26606"/>
          <ac:picMkLst>
            <pc:docMk/>
            <pc:sldMk cId="3336119276" sldId="256"/>
            <ac:picMk id="98" creationId="{F28C5E77-0080-4457-B42A-3E5420A7C8DC}"/>
          </ac:picMkLst>
        </pc:picChg>
        <pc:picChg chg="add del">
          <ac:chgData name="Antonio Celan" userId="591f6c2e-4171-4a37-976e-7d50c9ec3513" providerId="ADAL" clId="{E03C59A2-0157-3045-AA61-2CA90A9CDE65}" dt="2021-03-01T16:00:39.803" v="328" actId="26606"/>
          <ac:picMkLst>
            <pc:docMk/>
            <pc:sldMk cId="3336119276" sldId="256"/>
            <ac:picMk id="101" creationId="{98BF0107-3463-486E-B9EE-5A5727B4F7FB}"/>
          </ac:picMkLst>
        </pc:picChg>
        <pc:picChg chg="add">
          <ac:chgData name="Antonio Celan" userId="591f6c2e-4171-4a37-976e-7d50c9ec3513" providerId="ADAL" clId="{E03C59A2-0157-3045-AA61-2CA90A9CDE65}" dt="2021-03-01T16:00:39.966" v="329" actId="26606"/>
          <ac:picMkLst>
            <pc:docMk/>
            <pc:sldMk cId="3336119276" sldId="256"/>
            <ac:picMk id="104" creationId="{1A4C720E-710D-44F8-A8D7-2BAA61E1814B}"/>
          </ac:picMkLst>
        </pc:picChg>
      </pc:sldChg>
      <pc:sldChg chg="addSp delSp modSp new mod setBg">
        <pc:chgData name="Antonio Celan" userId="591f6c2e-4171-4a37-976e-7d50c9ec3513" providerId="ADAL" clId="{E03C59A2-0157-3045-AA61-2CA90A9CDE65}" dt="2021-03-01T22:23:52.596" v="2240" actId="20577"/>
        <pc:sldMkLst>
          <pc:docMk/>
          <pc:sldMk cId="1450625038" sldId="257"/>
        </pc:sldMkLst>
        <pc:spChg chg="mod">
          <ac:chgData name="Antonio Celan" userId="591f6c2e-4171-4a37-976e-7d50c9ec3513" providerId="ADAL" clId="{E03C59A2-0157-3045-AA61-2CA90A9CDE65}" dt="2021-03-01T16:14:46.696" v="387" actId="26606"/>
          <ac:spMkLst>
            <pc:docMk/>
            <pc:sldMk cId="1450625038" sldId="257"/>
            <ac:spMk id="2" creationId="{7A58A9B6-EF7C-AC4A-9878-BE45D5108087}"/>
          </ac:spMkLst>
        </pc:spChg>
        <pc:spChg chg="mod">
          <ac:chgData name="Antonio Celan" userId="591f6c2e-4171-4a37-976e-7d50c9ec3513" providerId="ADAL" clId="{E03C59A2-0157-3045-AA61-2CA90A9CDE65}" dt="2021-03-01T22:23:52.596" v="2240" actId="20577"/>
          <ac:spMkLst>
            <pc:docMk/>
            <pc:sldMk cId="1450625038" sldId="257"/>
            <ac:spMk id="3" creationId="{E95E3201-EA0D-6B49-BAC6-63E33927986B}"/>
          </ac:spMkLst>
        </pc:spChg>
        <pc:spChg chg="add del">
          <ac:chgData name="Antonio Celan" userId="591f6c2e-4171-4a37-976e-7d50c9ec3513" providerId="ADAL" clId="{E03C59A2-0157-3045-AA61-2CA90A9CDE65}" dt="2021-03-01T16:14:46.631" v="386" actId="26606"/>
          <ac:spMkLst>
            <pc:docMk/>
            <pc:sldMk cId="1450625038" sldId="257"/>
            <ac:spMk id="11" creationId="{ED10CF64-F588-4794-80E9-12CBA1784939}"/>
          </ac:spMkLst>
        </pc:spChg>
        <pc:spChg chg="add">
          <ac:chgData name="Antonio Celan" userId="591f6c2e-4171-4a37-976e-7d50c9ec3513" providerId="ADAL" clId="{E03C59A2-0157-3045-AA61-2CA90A9CDE65}" dt="2021-03-01T16:14:46.696" v="387" actId="26606"/>
          <ac:spMkLst>
            <pc:docMk/>
            <pc:sldMk cId="1450625038" sldId="257"/>
            <ac:spMk id="13" creationId="{CBD94887-6A10-4F62-8EE1-B2BCFA1F380F}"/>
          </ac:spMkLst>
        </pc:spChg>
        <pc:picChg chg="add mod ord">
          <ac:chgData name="Antonio Celan" userId="591f6c2e-4171-4a37-976e-7d50c9ec3513" providerId="ADAL" clId="{E03C59A2-0157-3045-AA61-2CA90A9CDE65}" dt="2021-03-01T16:14:46.696" v="387" actId="26606"/>
          <ac:picMkLst>
            <pc:docMk/>
            <pc:sldMk cId="1450625038" sldId="257"/>
            <ac:picMk id="4" creationId="{462D1D47-115A-A040-ABC6-76F7430B1D39}"/>
          </ac:picMkLst>
        </pc:picChg>
        <pc:picChg chg="add del">
          <ac:chgData name="Antonio Celan" userId="591f6c2e-4171-4a37-976e-7d50c9ec3513" providerId="ADAL" clId="{E03C59A2-0157-3045-AA61-2CA90A9CDE65}" dt="2021-03-01T16:14:46.631" v="386" actId="26606"/>
          <ac:picMkLst>
            <pc:docMk/>
            <pc:sldMk cId="1450625038" sldId="257"/>
            <ac:picMk id="9" creationId="{0C8B7D16-051E-4562-B872-ABF369C457CA}"/>
          </ac:picMkLst>
        </pc:picChg>
        <pc:picChg chg="add">
          <ac:chgData name="Antonio Celan" userId="591f6c2e-4171-4a37-976e-7d50c9ec3513" providerId="ADAL" clId="{E03C59A2-0157-3045-AA61-2CA90A9CDE65}" dt="2021-03-01T16:14:46.696" v="387" actId="26606"/>
          <ac:picMkLst>
            <pc:docMk/>
            <pc:sldMk cId="1450625038" sldId="257"/>
            <ac:picMk id="14" creationId="{A3D512BA-228A-4979-9312-ACD246E1099D}"/>
          </ac:picMkLst>
        </pc:picChg>
      </pc:sldChg>
      <pc:sldChg chg="modSp new mod chgLayout">
        <pc:chgData name="Antonio Celan" userId="591f6c2e-4171-4a37-976e-7d50c9ec3513" providerId="ADAL" clId="{E03C59A2-0157-3045-AA61-2CA90A9CDE65}" dt="2021-03-01T22:25:42.732" v="2265" actId="27636"/>
        <pc:sldMkLst>
          <pc:docMk/>
          <pc:sldMk cId="123893560" sldId="258"/>
        </pc:sldMkLst>
        <pc:spChg chg="mod ord">
          <ac:chgData name="Antonio Celan" userId="591f6c2e-4171-4a37-976e-7d50c9ec3513" providerId="ADAL" clId="{E03C59A2-0157-3045-AA61-2CA90A9CDE65}" dt="2021-03-01T22:03:26.519" v="2116" actId="700"/>
          <ac:spMkLst>
            <pc:docMk/>
            <pc:sldMk cId="123893560" sldId="258"/>
            <ac:spMk id="2" creationId="{D6A80AD8-BEF4-0549-ADCF-C9DE10440D23}"/>
          </ac:spMkLst>
        </pc:spChg>
        <pc:spChg chg="mod ord">
          <ac:chgData name="Antonio Celan" userId="591f6c2e-4171-4a37-976e-7d50c9ec3513" providerId="ADAL" clId="{E03C59A2-0157-3045-AA61-2CA90A9CDE65}" dt="2021-03-01T22:25:42.732" v="2265" actId="27636"/>
          <ac:spMkLst>
            <pc:docMk/>
            <pc:sldMk cId="123893560" sldId="258"/>
            <ac:spMk id="3" creationId="{E23D1B0B-A9A6-F247-A1F9-9D5D0D74E828}"/>
          </ac:spMkLst>
        </pc:spChg>
      </pc:sldChg>
      <pc:sldChg chg="addSp delSp modSp new mod setBg modClrScheme delDesignElem chgLayout">
        <pc:chgData name="Antonio Celan" userId="591f6c2e-4171-4a37-976e-7d50c9ec3513" providerId="ADAL" clId="{E03C59A2-0157-3045-AA61-2CA90A9CDE65}" dt="2021-03-01T22:22:18.805" v="2206" actId="20577"/>
        <pc:sldMkLst>
          <pc:docMk/>
          <pc:sldMk cId="2522041195" sldId="259"/>
        </pc:sldMkLst>
        <pc:spChg chg="mod ord">
          <ac:chgData name="Antonio Celan" userId="591f6c2e-4171-4a37-976e-7d50c9ec3513" providerId="ADAL" clId="{E03C59A2-0157-3045-AA61-2CA90A9CDE65}" dt="2021-03-01T22:03:18.277" v="2115" actId="26606"/>
          <ac:spMkLst>
            <pc:docMk/>
            <pc:sldMk cId="2522041195" sldId="259"/>
            <ac:spMk id="2" creationId="{C82F31D5-A977-AA41-AEFF-47F6F2038803}"/>
          </ac:spMkLst>
        </pc:spChg>
        <pc:spChg chg="mod ord">
          <ac:chgData name="Antonio Celan" userId="591f6c2e-4171-4a37-976e-7d50c9ec3513" providerId="ADAL" clId="{E03C59A2-0157-3045-AA61-2CA90A9CDE65}" dt="2021-03-01T22:22:18.805" v="2206" actId="20577"/>
          <ac:spMkLst>
            <pc:docMk/>
            <pc:sldMk cId="2522041195" sldId="259"/>
            <ac:spMk id="3" creationId="{5DBAD625-9DCF-C04F-9148-D757778574CA}"/>
          </ac:spMkLst>
        </pc:spChg>
        <pc:spChg chg="add del mod ord">
          <ac:chgData name="Antonio Celan" userId="591f6c2e-4171-4a37-976e-7d50c9ec3513" providerId="ADAL" clId="{E03C59A2-0157-3045-AA61-2CA90A9CDE65}" dt="2021-03-01T22:03:06.270" v="2113" actId="700"/>
          <ac:spMkLst>
            <pc:docMk/>
            <pc:sldMk cId="2522041195" sldId="259"/>
            <ac:spMk id="4" creationId="{E54FB687-09A3-0B41-96A3-93555F4D5B41}"/>
          </ac:spMkLst>
        </pc:spChg>
        <pc:spChg chg="add">
          <ac:chgData name="Antonio Celan" userId="591f6c2e-4171-4a37-976e-7d50c9ec3513" providerId="ADAL" clId="{E03C59A2-0157-3045-AA61-2CA90A9CDE65}" dt="2021-03-01T22:03:18.277" v="2115" actId="26606"/>
          <ac:spMkLst>
            <pc:docMk/>
            <pc:sldMk cId="2522041195" sldId="259"/>
            <ac:spMk id="10" creationId="{CBD94887-6A10-4F62-8EE1-B2BCFA1F380F}"/>
          </ac:spMkLst>
        </pc:spChg>
        <pc:spChg chg="add del">
          <ac:chgData name="Antonio Celan" userId="591f6c2e-4171-4a37-976e-7d50c9ec3513" providerId="ADAL" clId="{E03C59A2-0157-3045-AA61-2CA90A9CDE65}" dt="2021-03-01T16:16:30.909" v="391" actId="26606"/>
          <ac:spMkLst>
            <pc:docMk/>
            <pc:sldMk cId="2522041195" sldId="259"/>
            <ac:spMk id="11" creationId="{ED10CF64-F588-4794-80E9-12CBA1784939}"/>
          </ac:spMkLst>
        </pc:spChg>
        <pc:spChg chg="add del">
          <ac:chgData name="Antonio Celan" userId="591f6c2e-4171-4a37-976e-7d50c9ec3513" providerId="ADAL" clId="{E03C59A2-0157-3045-AA61-2CA90A9CDE65}" dt="2021-03-01T16:16:41.086" v="393" actId="26606"/>
          <ac:spMkLst>
            <pc:docMk/>
            <pc:sldMk cId="2522041195" sldId="259"/>
            <ac:spMk id="14" creationId="{168A5C37-E0A9-462D-BC65-C14D9025FB87}"/>
          </ac:spMkLst>
        </pc:spChg>
        <pc:spChg chg="add del">
          <ac:chgData name="Antonio Celan" userId="591f6c2e-4171-4a37-976e-7d50c9ec3513" providerId="ADAL" clId="{E03C59A2-0157-3045-AA61-2CA90A9CDE65}" dt="2021-03-01T16:16:46.007" v="395" actId="26606"/>
          <ac:spMkLst>
            <pc:docMk/>
            <pc:sldMk cId="2522041195" sldId="259"/>
            <ac:spMk id="16" creationId="{CBD94887-6A10-4F62-8EE1-B2BCFA1F380F}"/>
          </ac:spMkLst>
        </pc:spChg>
        <pc:spChg chg="add del">
          <ac:chgData name="Antonio Celan" userId="591f6c2e-4171-4a37-976e-7d50c9ec3513" providerId="ADAL" clId="{E03C59A2-0157-3045-AA61-2CA90A9CDE65}" dt="2021-03-01T21:30:50.332" v="2101" actId="700"/>
          <ac:spMkLst>
            <pc:docMk/>
            <pc:sldMk cId="2522041195" sldId="259"/>
            <ac:spMk id="19" creationId="{CBD94887-6A10-4F62-8EE1-B2BCFA1F380F}"/>
          </ac:spMkLst>
        </pc:spChg>
        <pc:picChg chg="add del mod ord">
          <ac:chgData name="Antonio Celan" userId="591f6c2e-4171-4a37-976e-7d50c9ec3513" providerId="ADAL" clId="{E03C59A2-0157-3045-AA61-2CA90A9CDE65}" dt="2021-03-01T21:12:38.086" v="2062" actId="478"/>
          <ac:picMkLst>
            <pc:docMk/>
            <pc:sldMk cId="2522041195" sldId="259"/>
            <ac:picMk id="4" creationId="{4B5A8053-C546-0B48-9E32-F7A3BB88D787}"/>
          </ac:picMkLst>
        </pc:picChg>
        <pc:picChg chg="add del mod ord modCrop">
          <ac:chgData name="Antonio Celan" userId="591f6c2e-4171-4a37-976e-7d50c9ec3513" providerId="ADAL" clId="{E03C59A2-0157-3045-AA61-2CA90A9CDE65}" dt="2021-03-01T22:01:17.700" v="2104" actId="478"/>
          <ac:picMkLst>
            <pc:docMk/>
            <pc:sldMk cId="2522041195" sldId="259"/>
            <ac:picMk id="5" creationId="{509E3474-EC4C-274D-9091-0D03B4E88F44}"/>
          </ac:picMkLst>
        </pc:picChg>
        <pc:picChg chg="add del mod">
          <ac:chgData name="Antonio Celan" userId="591f6c2e-4171-4a37-976e-7d50c9ec3513" providerId="ADAL" clId="{E03C59A2-0157-3045-AA61-2CA90A9CDE65}" dt="2021-03-01T22:02:03.981" v="2110" actId="478"/>
          <ac:picMkLst>
            <pc:docMk/>
            <pc:sldMk cId="2522041195" sldId="259"/>
            <ac:picMk id="6" creationId="{9D1F35B2-F724-7944-994F-175D8BC5BD88}"/>
          </ac:picMkLst>
        </pc:picChg>
        <pc:picChg chg="add mod ord">
          <ac:chgData name="Antonio Celan" userId="591f6c2e-4171-4a37-976e-7d50c9ec3513" providerId="ADAL" clId="{E03C59A2-0157-3045-AA61-2CA90A9CDE65}" dt="2021-03-01T22:03:18.277" v="2115" actId="26606"/>
          <ac:picMkLst>
            <pc:docMk/>
            <pc:sldMk cId="2522041195" sldId="259"/>
            <ac:picMk id="8" creationId="{BC2B7AD0-625D-304F-ADDB-A99276BB4698}"/>
          </ac:picMkLst>
        </pc:picChg>
        <pc:picChg chg="add del">
          <ac:chgData name="Antonio Celan" userId="591f6c2e-4171-4a37-976e-7d50c9ec3513" providerId="ADAL" clId="{E03C59A2-0157-3045-AA61-2CA90A9CDE65}" dt="2021-03-01T16:16:30.909" v="391" actId="26606"/>
          <ac:picMkLst>
            <pc:docMk/>
            <pc:sldMk cId="2522041195" sldId="259"/>
            <ac:picMk id="9" creationId="{0C8B7D16-051E-4562-B872-ABF369C457CA}"/>
          </ac:picMkLst>
        </pc:picChg>
        <pc:picChg chg="add del">
          <ac:chgData name="Antonio Celan" userId="591f6c2e-4171-4a37-976e-7d50c9ec3513" providerId="ADAL" clId="{E03C59A2-0157-3045-AA61-2CA90A9CDE65}" dt="2021-03-01T16:16:41.086" v="393" actId="26606"/>
          <ac:picMkLst>
            <pc:docMk/>
            <pc:sldMk cId="2522041195" sldId="259"/>
            <ac:picMk id="13" creationId="{C63E20F8-074D-4B3B-AE66-7BBD6F1CB724}"/>
          </ac:picMkLst>
        </pc:picChg>
        <pc:picChg chg="add">
          <ac:chgData name="Antonio Celan" userId="591f6c2e-4171-4a37-976e-7d50c9ec3513" providerId="ADAL" clId="{E03C59A2-0157-3045-AA61-2CA90A9CDE65}" dt="2021-03-01T22:03:18.277" v="2115" actId="26606"/>
          <ac:picMkLst>
            <pc:docMk/>
            <pc:sldMk cId="2522041195" sldId="259"/>
            <ac:picMk id="15" creationId="{A3D512BA-228A-4979-9312-ACD246E1099D}"/>
          </ac:picMkLst>
        </pc:picChg>
        <pc:picChg chg="add del">
          <ac:chgData name="Antonio Celan" userId="591f6c2e-4171-4a37-976e-7d50c9ec3513" providerId="ADAL" clId="{E03C59A2-0157-3045-AA61-2CA90A9CDE65}" dt="2021-03-01T16:16:46.007" v="395" actId="26606"/>
          <ac:picMkLst>
            <pc:docMk/>
            <pc:sldMk cId="2522041195" sldId="259"/>
            <ac:picMk id="17" creationId="{A3D512BA-228A-4979-9312-ACD246E1099D}"/>
          </ac:picMkLst>
        </pc:picChg>
        <pc:picChg chg="add del">
          <ac:chgData name="Antonio Celan" userId="591f6c2e-4171-4a37-976e-7d50c9ec3513" providerId="ADAL" clId="{E03C59A2-0157-3045-AA61-2CA90A9CDE65}" dt="2021-03-01T21:30:50.332" v="2101" actId="700"/>
          <ac:picMkLst>
            <pc:docMk/>
            <pc:sldMk cId="2522041195" sldId="259"/>
            <ac:picMk id="20" creationId="{A3D512BA-228A-4979-9312-ACD246E1099D}"/>
          </ac:picMkLst>
        </pc:picChg>
      </pc:sldChg>
      <pc:sldChg chg="addSp delSp modSp new">
        <pc:chgData name="Antonio Celan" userId="591f6c2e-4171-4a37-976e-7d50c9ec3513" providerId="ADAL" clId="{E03C59A2-0157-3045-AA61-2CA90A9CDE65}" dt="2021-03-01T22:25:48.691" v="2269" actId="478"/>
        <pc:sldMkLst>
          <pc:docMk/>
          <pc:sldMk cId="335558816" sldId="260"/>
        </pc:sldMkLst>
        <pc:spChg chg="mod">
          <ac:chgData name="Antonio Celan" userId="591f6c2e-4171-4a37-976e-7d50c9ec3513" providerId="ADAL" clId="{E03C59A2-0157-3045-AA61-2CA90A9CDE65}" dt="2021-03-01T15:43:37.632" v="190" actId="20577"/>
          <ac:spMkLst>
            <pc:docMk/>
            <pc:sldMk cId="335558816" sldId="260"/>
            <ac:spMk id="2" creationId="{974744E2-5B48-9C49-9B28-5DC4813A2A63}"/>
          </ac:spMkLst>
        </pc:spChg>
        <pc:spChg chg="mod">
          <ac:chgData name="Antonio Celan" userId="591f6c2e-4171-4a37-976e-7d50c9ec3513" providerId="ADAL" clId="{E03C59A2-0157-3045-AA61-2CA90A9CDE65}" dt="2021-03-01T15:45:15.927" v="202" actId="1076"/>
          <ac:spMkLst>
            <pc:docMk/>
            <pc:sldMk cId="335558816" sldId="260"/>
            <ac:spMk id="3" creationId="{DEB5AB01-9575-1C42-B943-B25E563A307E}"/>
          </ac:spMkLst>
        </pc:spChg>
        <pc:spChg chg="add del mod">
          <ac:chgData name="Antonio Celan" userId="591f6c2e-4171-4a37-976e-7d50c9ec3513" providerId="ADAL" clId="{E03C59A2-0157-3045-AA61-2CA90A9CDE65}" dt="2021-03-01T22:25:48.691" v="2269" actId="478"/>
          <ac:spMkLst>
            <pc:docMk/>
            <pc:sldMk cId="335558816" sldId="260"/>
            <ac:spMk id="6" creationId="{5DD03C4C-FD30-1840-978D-89F41B96ACE5}"/>
          </ac:spMkLst>
        </pc:spChg>
        <pc:picChg chg="add mod">
          <ac:chgData name="Antonio Celan" userId="591f6c2e-4171-4a37-976e-7d50c9ec3513" providerId="ADAL" clId="{E03C59A2-0157-3045-AA61-2CA90A9CDE65}" dt="2021-03-01T21:11:26.951" v="2054" actId="1076"/>
          <ac:picMkLst>
            <pc:docMk/>
            <pc:sldMk cId="335558816" sldId="260"/>
            <ac:picMk id="4" creationId="{097C4A67-5811-3E42-BA9F-F2AD78B11767}"/>
          </ac:picMkLst>
        </pc:picChg>
      </pc:sldChg>
      <pc:sldChg chg="modSp new">
        <pc:chgData name="Antonio Celan" userId="591f6c2e-4171-4a37-976e-7d50c9ec3513" providerId="ADAL" clId="{E03C59A2-0157-3045-AA61-2CA90A9CDE65}" dt="2021-03-01T15:55:53.813" v="306" actId="27636"/>
        <pc:sldMkLst>
          <pc:docMk/>
          <pc:sldMk cId="2259443284" sldId="261"/>
        </pc:sldMkLst>
        <pc:spChg chg="mod">
          <ac:chgData name="Antonio Celan" userId="591f6c2e-4171-4a37-976e-7d50c9ec3513" providerId="ADAL" clId="{E03C59A2-0157-3045-AA61-2CA90A9CDE65}" dt="2021-03-01T15:53:46.024" v="288" actId="20577"/>
          <ac:spMkLst>
            <pc:docMk/>
            <pc:sldMk cId="2259443284" sldId="261"/>
            <ac:spMk id="2" creationId="{7D9E5465-D5F4-9747-8F2D-52A334062477}"/>
          </ac:spMkLst>
        </pc:spChg>
        <pc:spChg chg="mod">
          <ac:chgData name="Antonio Celan" userId="591f6c2e-4171-4a37-976e-7d50c9ec3513" providerId="ADAL" clId="{E03C59A2-0157-3045-AA61-2CA90A9CDE65}" dt="2021-03-01T15:55:53.813" v="306" actId="27636"/>
          <ac:spMkLst>
            <pc:docMk/>
            <pc:sldMk cId="2259443284" sldId="261"/>
            <ac:spMk id="3" creationId="{1214FB18-A8E4-0542-9ABE-09346F2F5F7C}"/>
          </ac:spMkLst>
        </pc:spChg>
      </pc:sldChg>
      <pc:sldChg chg="addSp modSp new mod setBg">
        <pc:chgData name="Antonio Celan" userId="591f6c2e-4171-4a37-976e-7d50c9ec3513" providerId="ADAL" clId="{E03C59A2-0157-3045-AA61-2CA90A9CDE65}" dt="2021-03-01T22:29:58.911" v="2280" actId="1076"/>
        <pc:sldMkLst>
          <pc:docMk/>
          <pc:sldMk cId="3440637708" sldId="262"/>
        </pc:sldMkLst>
        <pc:spChg chg="mod">
          <ac:chgData name="Antonio Celan" userId="591f6c2e-4171-4a37-976e-7d50c9ec3513" providerId="ADAL" clId="{E03C59A2-0157-3045-AA61-2CA90A9CDE65}" dt="2021-03-01T22:29:46.837" v="2279" actId="26606"/>
          <ac:spMkLst>
            <pc:docMk/>
            <pc:sldMk cId="3440637708" sldId="262"/>
            <ac:spMk id="2" creationId="{1AF4A9E0-CB2F-3A44-9A83-97D86F929685}"/>
          </ac:spMkLst>
        </pc:spChg>
        <pc:spChg chg="mod">
          <ac:chgData name="Antonio Celan" userId="591f6c2e-4171-4a37-976e-7d50c9ec3513" providerId="ADAL" clId="{E03C59A2-0157-3045-AA61-2CA90A9CDE65}" dt="2021-03-01T22:29:58.911" v="2280" actId="1076"/>
          <ac:spMkLst>
            <pc:docMk/>
            <pc:sldMk cId="3440637708" sldId="262"/>
            <ac:spMk id="3" creationId="{A3584A00-9956-8240-A201-7BBCB70C9DE2}"/>
          </ac:spMkLst>
        </pc:spChg>
        <pc:picChg chg="add mod">
          <ac:chgData name="Antonio Celan" userId="591f6c2e-4171-4a37-976e-7d50c9ec3513" providerId="ADAL" clId="{E03C59A2-0157-3045-AA61-2CA90A9CDE65}" dt="2021-03-01T22:29:46.837" v="2279" actId="26606"/>
          <ac:picMkLst>
            <pc:docMk/>
            <pc:sldMk cId="3440637708" sldId="262"/>
            <ac:picMk id="4" creationId="{47AA2E0F-8842-D04C-B477-578C14CFFD4A}"/>
          </ac:picMkLst>
        </pc:picChg>
      </pc:sldChg>
      <pc:sldChg chg="addSp delSp modSp new mod setBg">
        <pc:chgData name="Antonio Celan" userId="591f6c2e-4171-4a37-976e-7d50c9ec3513" providerId="ADAL" clId="{E03C59A2-0157-3045-AA61-2CA90A9CDE65}" dt="2021-03-01T22:20:59.327" v="2176" actId="20577"/>
        <pc:sldMkLst>
          <pc:docMk/>
          <pc:sldMk cId="3185047049" sldId="263"/>
        </pc:sldMkLst>
        <pc:spChg chg="mod">
          <ac:chgData name="Antonio Celan" userId="591f6c2e-4171-4a37-976e-7d50c9ec3513" providerId="ADAL" clId="{E03C59A2-0157-3045-AA61-2CA90A9CDE65}" dt="2021-03-01T15:53:08.721" v="271" actId="26606"/>
          <ac:spMkLst>
            <pc:docMk/>
            <pc:sldMk cId="3185047049" sldId="263"/>
            <ac:spMk id="2" creationId="{FB49216F-251D-E544-854F-DDCCA2F1FB67}"/>
          </ac:spMkLst>
        </pc:spChg>
        <pc:spChg chg="mod">
          <ac:chgData name="Antonio Celan" userId="591f6c2e-4171-4a37-976e-7d50c9ec3513" providerId="ADAL" clId="{E03C59A2-0157-3045-AA61-2CA90A9CDE65}" dt="2021-03-01T22:20:59.327" v="2176" actId="20577"/>
          <ac:spMkLst>
            <pc:docMk/>
            <pc:sldMk cId="3185047049" sldId="263"/>
            <ac:spMk id="3" creationId="{45682387-7042-4B40-9E00-23646D663EC7}"/>
          </ac:spMkLst>
        </pc:spChg>
        <pc:spChg chg="add del">
          <ac:chgData name="Antonio Celan" userId="591f6c2e-4171-4a37-976e-7d50c9ec3513" providerId="ADAL" clId="{E03C59A2-0157-3045-AA61-2CA90A9CDE65}" dt="2021-03-01T15:53:03.527" v="268" actId="26606"/>
          <ac:spMkLst>
            <pc:docMk/>
            <pc:sldMk cId="3185047049" sldId="263"/>
            <ac:spMk id="9" creationId="{CBD94887-6A10-4F62-8EE1-B2BCFA1F380F}"/>
          </ac:spMkLst>
        </pc:spChg>
        <pc:picChg chg="add mod ord">
          <ac:chgData name="Antonio Celan" userId="591f6c2e-4171-4a37-976e-7d50c9ec3513" providerId="ADAL" clId="{E03C59A2-0157-3045-AA61-2CA90A9CDE65}" dt="2021-03-01T15:53:08.721" v="271" actId="26606"/>
          <ac:picMkLst>
            <pc:docMk/>
            <pc:sldMk cId="3185047049" sldId="263"/>
            <ac:picMk id="4" creationId="{C4BF52FC-3964-E441-B190-B53B1CFFC12E}"/>
          </ac:picMkLst>
        </pc:picChg>
        <pc:picChg chg="add del">
          <ac:chgData name="Antonio Celan" userId="591f6c2e-4171-4a37-976e-7d50c9ec3513" providerId="ADAL" clId="{E03C59A2-0157-3045-AA61-2CA90A9CDE65}" dt="2021-03-01T15:53:03.527" v="268" actId="26606"/>
          <ac:picMkLst>
            <pc:docMk/>
            <pc:sldMk cId="3185047049" sldId="263"/>
            <ac:picMk id="11" creationId="{A3D512BA-228A-4979-9312-ACD246E1099D}"/>
          </ac:picMkLst>
        </pc:picChg>
      </pc:sldChg>
      <pc:sldChg chg="addSp delSp modSp new mod setBg chgLayout">
        <pc:chgData name="Antonio Celan" userId="591f6c2e-4171-4a37-976e-7d50c9ec3513" providerId="ADAL" clId="{E03C59A2-0157-3045-AA61-2CA90A9CDE65}" dt="2021-03-01T22:27:51.767" v="2275" actId="26606"/>
        <pc:sldMkLst>
          <pc:docMk/>
          <pc:sldMk cId="3997677173" sldId="264"/>
        </pc:sldMkLst>
        <pc:spChg chg="mod ord">
          <ac:chgData name="Antonio Celan" userId="591f6c2e-4171-4a37-976e-7d50c9ec3513" providerId="ADAL" clId="{E03C59A2-0157-3045-AA61-2CA90A9CDE65}" dt="2021-03-01T22:27:51.767" v="2275" actId="26606"/>
          <ac:spMkLst>
            <pc:docMk/>
            <pc:sldMk cId="3997677173" sldId="264"/>
            <ac:spMk id="2" creationId="{A539C666-7921-C44A-B140-E4CDF1F25AE5}"/>
          </ac:spMkLst>
        </pc:spChg>
        <pc:spChg chg="mod ord">
          <ac:chgData name="Antonio Celan" userId="591f6c2e-4171-4a37-976e-7d50c9ec3513" providerId="ADAL" clId="{E03C59A2-0157-3045-AA61-2CA90A9CDE65}" dt="2021-03-01T22:27:51.767" v="2275" actId="26606"/>
          <ac:spMkLst>
            <pc:docMk/>
            <pc:sldMk cId="3997677173" sldId="264"/>
            <ac:spMk id="3" creationId="{FE03B91A-B2C5-0245-8927-AD56B06E4559}"/>
          </ac:spMkLst>
        </pc:spChg>
        <pc:spChg chg="add del">
          <ac:chgData name="Antonio Celan" userId="591f6c2e-4171-4a37-976e-7d50c9ec3513" providerId="ADAL" clId="{E03C59A2-0157-3045-AA61-2CA90A9CDE65}" dt="2021-03-01T22:27:47.406" v="2272" actId="26606"/>
          <ac:spMkLst>
            <pc:docMk/>
            <pc:sldMk cId="3997677173" sldId="264"/>
            <ac:spMk id="9" creationId="{CBD94887-6A10-4F62-8EE1-B2BCFA1F380F}"/>
          </ac:spMkLst>
        </pc:spChg>
        <pc:spChg chg="add del">
          <ac:chgData name="Antonio Celan" userId="591f6c2e-4171-4a37-976e-7d50c9ec3513" providerId="ADAL" clId="{E03C59A2-0157-3045-AA61-2CA90A9CDE65}" dt="2021-03-01T22:27:51.585" v="2274" actId="26606"/>
          <ac:spMkLst>
            <pc:docMk/>
            <pc:sldMk cId="3997677173" sldId="264"/>
            <ac:spMk id="14" creationId="{ED10CF64-F588-4794-80E9-12CBA1784939}"/>
          </ac:spMkLst>
        </pc:spChg>
        <pc:spChg chg="add">
          <ac:chgData name="Antonio Celan" userId="591f6c2e-4171-4a37-976e-7d50c9ec3513" providerId="ADAL" clId="{E03C59A2-0157-3045-AA61-2CA90A9CDE65}" dt="2021-03-01T22:27:51.767" v="2275" actId="26606"/>
          <ac:spMkLst>
            <pc:docMk/>
            <pc:sldMk cId="3997677173" sldId="264"/>
            <ac:spMk id="16" creationId="{CBD94887-6A10-4F62-8EE1-B2BCFA1F380F}"/>
          </ac:spMkLst>
        </pc:spChg>
        <pc:picChg chg="add mod ord">
          <ac:chgData name="Antonio Celan" userId="591f6c2e-4171-4a37-976e-7d50c9ec3513" providerId="ADAL" clId="{E03C59A2-0157-3045-AA61-2CA90A9CDE65}" dt="2021-03-01T22:27:51.767" v="2275" actId="26606"/>
          <ac:picMkLst>
            <pc:docMk/>
            <pc:sldMk cId="3997677173" sldId="264"/>
            <ac:picMk id="4" creationId="{8EDE5F87-579B-2846-9E68-7498065C4210}"/>
          </ac:picMkLst>
        </pc:picChg>
        <pc:picChg chg="add del">
          <ac:chgData name="Antonio Celan" userId="591f6c2e-4171-4a37-976e-7d50c9ec3513" providerId="ADAL" clId="{E03C59A2-0157-3045-AA61-2CA90A9CDE65}" dt="2021-03-01T22:27:47.406" v="2272" actId="26606"/>
          <ac:picMkLst>
            <pc:docMk/>
            <pc:sldMk cId="3997677173" sldId="264"/>
            <ac:picMk id="11" creationId="{A3D512BA-228A-4979-9312-ACD246E1099D}"/>
          </ac:picMkLst>
        </pc:picChg>
        <pc:picChg chg="add del">
          <ac:chgData name="Antonio Celan" userId="591f6c2e-4171-4a37-976e-7d50c9ec3513" providerId="ADAL" clId="{E03C59A2-0157-3045-AA61-2CA90A9CDE65}" dt="2021-03-01T22:27:51.585" v="2274" actId="26606"/>
          <ac:picMkLst>
            <pc:docMk/>
            <pc:sldMk cId="3997677173" sldId="264"/>
            <ac:picMk id="13" creationId="{0C8B7D16-051E-4562-B872-ABF369C457CA}"/>
          </ac:picMkLst>
        </pc:picChg>
        <pc:picChg chg="add">
          <ac:chgData name="Antonio Celan" userId="591f6c2e-4171-4a37-976e-7d50c9ec3513" providerId="ADAL" clId="{E03C59A2-0157-3045-AA61-2CA90A9CDE65}" dt="2021-03-01T22:27:51.767" v="2275" actId="26606"/>
          <ac:picMkLst>
            <pc:docMk/>
            <pc:sldMk cId="3997677173" sldId="264"/>
            <ac:picMk id="17" creationId="{A3D512BA-228A-4979-9312-ACD246E1099D}"/>
          </ac:picMkLst>
        </pc:picChg>
      </pc:sldChg>
      <pc:sldChg chg="new del ord">
        <pc:chgData name="Antonio Celan" userId="591f6c2e-4171-4a37-976e-7d50c9ec3513" providerId="ADAL" clId="{E03C59A2-0157-3045-AA61-2CA90A9CDE65}" dt="2021-03-01T16:18:04.364" v="397" actId="2696"/>
        <pc:sldMkLst>
          <pc:docMk/>
          <pc:sldMk cId="3760953157" sldId="265"/>
        </pc:sldMkLst>
      </pc:sldChg>
      <pc:sldChg chg="addSp delSp modSp new mod ord setBg">
        <pc:chgData name="Antonio Celan" userId="591f6c2e-4171-4a37-976e-7d50c9ec3513" providerId="ADAL" clId="{E03C59A2-0157-3045-AA61-2CA90A9CDE65}" dt="2021-03-01T22:09:04.497" v="2147" actId="14100"/>
        <pc:sldMkLst>
          <pc:docMk/>
          <pc:sldMk cId="2414281048" sldId="266"/>
        </pc:sldMkLst>
        <pc:spChg chg="mod">
          <ac:chgData name="Antonio Celan" userId="591f6c2e-4171-4a37-976e-7d50c9ec3513" providerId="ADAL" clId="{E03C59A2-0157-3045-AA61-2CA90A9CDE65}" dt="2021-03-01T22:08:19.315" v="2122" actId="20577"/>
          <ac:spMkLst>
            <pc:docMk/>
            <pc:sldMk cId="2414281048" sldId="266"/>
            <ac:spMk id="2" creationId="{D5D8347B-64BF-304E-A262-6AA2C816A292}"/>
          </ac:spMkLst>
        </pc:spChg>
        <pc:spChg chg="del">
          <ac:chgData name="Antonio Celan" userId="591f6c2e-4171-4a37-976e-7d50c9ec3513" providerId="ADAL" clId="{E03C59A2-0157-3045-AA61-2CA90A9CDE65}" dt="2021-03-01T16:13:23.111" v="342" actId="931"/>
          <ac:spMkLst>
            <pc:docMk/>
            <pc:sldMk cId="2414281048" sldId="266"/>
            <ac:spMk id="3" creationId="{751312A0-DECB-DE4B-877B-3DCD9C6DA7A7}"/>
          </ac:spMkLst>
        </pc:spChg>
        <pc:spChg chg="add del mod">
          <ac:chgData name="Antonio Celan" userId="591f6c2e-4171-4a37-976e-7d50c9ec3513" providerId="ADAL" clId="{E03C59A2-0157-3045-AA61-2CA90A9CDE65}" dt="2021-03-01T20:34:42.333" v="1033" actId="478"/>
          <ac:spMkLst>
            <pc:docMk/>
            <pc:sldMk cId="2414281048" sldId="266"/>
            <ac:spMk id="6" creationId="{C8CEDA84-E62C-EB4B-8DB6-0FE39E861326}"/>
          </ac:spMkLst>
        </pc:spChg>
        <pc:spChg chg="add del mod">
          <ac:chgData name="Antonio Celan" userId="591f6c2e-4171-4a37-976e-7d50c9ec3513" providerId="ADAL" clId="{E03C59A2-0157-3045-AA61-2CA90A9CDE65}" dt="2021-03-01T21:01:08.263" v="2031" actId="478"/>
          <ac:spMkLst>
            <pc:docMk/>
            <pc:sldMk cId="2414281048" sldId="266"/>
            <ac:spMk id="7" creationId="{EDBD4ED8-591E-F747-881A-B21E92E9077A}"/>
          </ac:spMkLst>
        </pc:spChg>
        <pc:spChg chg="add mod">
          <ac:chgData name="Antonio Celan" userId="591f6c2e-4171-4a37-976e-7d50c9ec3513" providerId="ADAL" clId="{E03C59A2-0157-3045-AA61-2CA90A9CDE65}" dt="2021-03-01T22:09:04.497" v="2147" actId="14100"/>
          <ac:spMkLst>
            <pc:docMk/>
            <pc:sldMk cId="2414281048" sldId="266"/>
            <ac:spMk id="8" creationId="{863983B8-09FC-4AE7-8841-0BA2487B8E7F}"/>
          </ac:spMkLst>
        </pc:spChg>
        <pc:picChg chg="add del mod">
          <ac:chgData name="Antonio Celan" userId="591f6c2e-4171-4a37-976e-7d50c9ec3513" providerId="ADAL" clId="{E03C59A2-0157-3045-AA61-2CA90A9CDE65}" dt="2021-03-01T22:02:20.316" v="2112" actId="478"/>
          <ac:picMkLst>
            <pc:docMk/>
            <pc:sldMk cId="2414281048" sldId="266"/>
            <ac:picMk id="3" creationId="{C758DF93-543A-3A46-AFDD-0C94D8CA1F8A}"/>
          </ac:picMkLst>
        </pc:picChg>
        <pc:picChg chg="add mod ord">
          <ac:chgData name="Antonio Celan" userId="591f6c2e-4171-4a37-976e-7d50c9ec3513" providerId="ADAL" clId="{E03C59A2-0157-3045-AA61-2CA90A9CDE65}" dt="2021-03-01T22:07:41.291" v="2120" actId="26606"/>
          <ac:picMkLst>
            <pc:docMk/>
            <pc:sldMk cId="2414281048" sldId="266"/>
            <ac:picMk id="4" creationId="{8CA98538-E78D-0C44-A7CB-F1FC603994C4}"/>
          </ac:picMkLst>
        </pc:picChg>
      </pc:sldChg>
      <pc:sldChg chg="new del">
        <pc:chgData name="Antonio Celan" userId="591f6c2e-4171-4a37-976e-7d50c9ec3513" providerId="ADAL" clId="{E03C59A2-0157-3045-AA61-2CA90A9CDE65}" dt="2021-03-01T22:01:11.957" v="2103" actId="2696"/>
        <pc:sldMkLst>
          <pc:docMk/>
          <pc:sldMk cId="1262421589" sldId="267"/>
        </pc:sldMkLst>
      </pc:sldChg>
      <pc:sldChg chg="new del">
        <pc:chgData name="Antonio Celan" userId="591f6c2e-4171-4a37-976e-7d50c9ec3513" providerId="ADAL" clId="{E03C59A2-0157-3045-AA61-2CA90A9CDE65}" dt="2021-03-01T22:02:15.011" v="2111" actId="2696"/>
        <pc:sldMkLst>
          <pc:docMk/>
          <pc:sldMk cId="72722387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D8347B-64BF-304E-A262-6AA2C816A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200"/>
              <a:t>Opasnost za mlade!</a:t>
            </a:r>
            <a:br>
              <a:rPr lang="hr-HR" sz="3200"/>
            </a:br>
            <a:r>
              <a:rPr lang="hr-HR" sz="3200"/>
              <a:t>Sintetičke droge!</a:t>
            </a:r>
            <a:br>
              <a:rPr lang="hr-HR" sz="3200"/>
            </a:br>
            <a:endParaRPr lang="sr-Latn-RS" sz="32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3983B8-09FC-4AE7-8841-0BA2487B8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909" y="3429000"/>
            <a:ext cx="4002936" cy="2470356"/>
          </a:xfrm>
        </p:spPr>
        <p:txBody>
          <a:bodyPr/>
          <a:lstStyle/>
          <a:p>
            <a:r>
              <a:rPr lang="hr-HR"/>
              <a:t>Antonio Celan</a:t>
            </a:r>
          </a:p>
          <a:p>
            <a:r>
              <a:rPr lang="hr-HR"/>
              <a:t>8.d</a:t>
            </a:r>
          </a:p>
          <a:p>
            <a:r>
              <a:rPr lang="hr-HR"/>
              <a:t>2.Ožujka.2021</a:t>
            </a:r>
          </a:p>
          <a:p>
            <a:r>
              <a:rPr lang="hr-HR"/>
              <a:t>Utorak</a:t>
            </a:r>
          </a:p>
          <a:p>
            <a:r>
              <a:rPr lang="hr-HR"/>
              <a:t>Rab</a:t>
            </a:r>
          </a:p>
          <a:p>
            <a:endParaRPr lang="hr-HR"/>
          </a:p>
          <a:p>
            <a:endParaRPr lang="hr-HR"/>
          </a:p>
          <a:p>
            <a:endParaRPr lang="hr-HR"/>
          </a:p>
          <a:p>
            <a:endParaRPr lang="hr-HR"/>
          </a:p>
          <a:p>
            <a:endParaRPr lang="hr-HR"/>
          </a:p>
          <a:p>
            <a:endParaRPr lang="hr-HR"/>
          </a:p>
          <a:p>
            <a:endParaRPr lang="hr-HR"/>
          </a:p>
          <a:p>
            <a:endParaRPr lang="en-U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8CA98538-E78D-0C44-A7CB-F1FC603994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86" r="-2" b="1613"/>
          <a:stretch/>
        </p:blipFill>
        <p:spPr>
          <a:xfrm>
            <a:off x="5527533" y="796413"/>
            <a:ext cx="5620031" cy="5102943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4281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CBD94887-6A10-4F62-8EE1-B2BCFA1F3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462D1D47-115A-A040-ABC6-76F7430B1D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l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A3D512BA-228A-4979-9312-ACD246E10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893"/>
            <a:ext cx="12188825" cy="685621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A58A9B6-EF7C-AC4A-9878-BE45D5108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r-HR"/>
              <a:t>Sintetičke droge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95E3201-EA0D-6B49-BAC6-63E339279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65867"/>
            <a:ext cx="10131425" cy="3649133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hr-HR" sz="1700"/>
              <a:t>Znakovi za opasnost:</a:t>
            </a:r>
          </a:p>
          <a:p>
            <a:pPr>
              <a:lnSpc>
                <a:spcPct val="90000"/>
              </a:lnSpc>
            </a:pPr>
            <a:r>
              <a:rPr lang="hr-HR" sz="1700" b="0" i="0">
                <a:effectLst/>
                <a:latin typeface="open sans"/>
              </a:rPr>
              <a:t>Osim slabijih rezultata (sve lošije ocjene, neopravdani izostanci, lijenost) u školi te znakova tjelesnog propadanja (teškoće u pamćenju i koncentraciji, slaba koordinacija pokreta, nepovezan i nejasan govor, nezdrav izgled, zapuštanje osobne higijene, zakrvavljene oči, izrazito proširene ili sužene zjenice, poremećaji ritma prehrane i spavanja, gubitak tjelesne težine – op.a.), česte su promjene u ponašanju koje upućuju na postojanje problema:</a:t>
            </a:r>
            <a:br>
              <a:rPr lang="hr-HR" sz="1700"/>
            </a:br>
            <a:br>
              <a:rPr lang="hr-HR" sz="1700"/>
            </a:br>
            <a:r>
              <a:rPr lang="hr-HR" sz="1700" b="0" i="0">
                <a:effectLst/>
                <a:latin typeface="open sans"/>
              </a:rPr>
              <a:t>– izražena sklonost laganju, varanju, krađi, problemi s policijom,</a:t>
            </a:r>
            <a:br>
              <a:rPr lang="hr-HR" sz="1700"/>
            </a:br>
            <a:r>
              <a:rPr lang="hr-HR" sz="1700" b="0" i="0">
                <a:effectLst/>
                <a:latin typeface="open sans"/>
              </a:rPr>
              <a:t>– napuštanje starih prijatelja, izbjegavanje razgovora o novima,</a:t>
            </a:r>
            <a:br>
              <a:rPr lang="hr-HR" sz="1700"/>
            </a:br>
            <a:r>
              <a:rPr lang="hr-HR" sz="1700" b="0" i="0">
                <a:effectLst/>
                <a:latin typeface="open sans"/>
              </a:rPr>
              <a:t>– posjedovanje veće količine novca,</a:t>
            </a:r>
            <a:br>
              <a:rPr lang="hr-HR" sz="1700"/>
            </a:br>
            <a:r>
              <a:rPr lang="hr-HR" sz="1700" b="0" i="0">
                <a:effectLst/>
                <a:latin typeface="open sans"/>
              </a:rPr>
              <a:t>– nasilničko ponašanje, razdražljivost, tajnovitost,</a:t>
            </a:r>
            <a:br>
              <a:rPr lang="hr-HR" sz="1700"/>
            </a:br>
            <a:r>
              <a:rPr lang="hr-HR" sz="1700" b="0" i="0">
                <a:effectLst/>
                <a:latin typeface="open sans"/>
              </a:rPr>
              <a:t>– ljutnja i izbjegavanje razgovora,</a:t>
            </a:r>
            <a:br>
              <a:rPr lang="hr-HR" sz="1700"/>
            </a:br>
            <a:r>
              <a:rPr lang="hr-HR" sz="1700" b="0" i="0">
                <a:effectLst/>
                <a:latin typeface="open sans"/>
              </a:rPr>
              <a:t>– smanjena motivacija, nedostatak energije i samodiscipline,</a:t>
            </a:r>
            <a:br>
              <a:rPr lang="hr-HR" sz="1700"/>
            </a:br>
            <a:r>
              <a:rPr lang="hr-HR" sz="1700" b="0" i="0">
                <a:effectLst/>
                <a:latin typeface="open sans"/>
              </a:rPr>
              <a:t>– smanjen stupanj samopouzdanja,</a:t>
            </a:r>
            <a:br>
              <a:rPr lang="hr-HR" sz="1700"/>
            </a:br>
            <a:r>
              <a:rPr lang="hr-HR" sz="1700" b="0" i="0">
                <a:effectLst/>
                <a:latin typeface="open sans"/>
              </a:rPr>
              <a:t>– smanjeno zanimanje za prijašnje aktivnosti i hobije.</a:t>
            </a:r>
          </a:p>
          <a:p>
            <a:pPr algn="r">
              <a:lnSpc>
                <a:spcPct val="90000"/>
              </a:lnSpc>
            </a:pPr>
            <a:r>
              <a:rPr lang="hr-HR" sz="1700">
                <a:latin typeface="open sans"/>
              </a:rPr>
              <a:t>Izvor:slobodnadalmacija</a:t>
            </a:r>
            <a:endParaRPr lang="sr-Latn-RS" sz="1700"/>
          </a:p>
        </p:txBody>
      </p:sp>
    </p:spTree>
    <p:extLst>
      <p:ext uri="{BB962C8B-B14F-4D97-AF65-F5344CB8AC3E}">
        <p14:creationId xmlns:p14="http://schemas.microsoft.com/office/powerpoint/2010/main" val="145062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A80AD8-BEF4-0549-ADCF-C9DE10440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Pretilost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23D1B0B-A9A6-F247-A1F9-9D5D0D74E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75" y="1902834"/>
            <a:ext cx="10131425" cy="4237468"/>
          </a:xfrm>
        </p:spPr>
        <p:txBody>
          <a:bodyPr>
            <a:normAutofit/>
          </a:bodyPr>
          <a:lstStyle/>
          <a:p>
            <a:pPr fontAlgn="base"/>
            <a:r>
              <a:rPr lang="hr-HR" b="0" i="0">
                <a:effectLst/>
                <a:latin typeface="Open Sans"/>
              </a:rPr>
              <a:t>Mali savjeti za pravilnu prehranu:</a:t>
            </a:r>
          </a:p>
          <a:p>
            <a:pPr fontAlgn="base"/>
            <a:r>
              <a:rPr lang="hr-HR" b="0" i="0">
                <a:effectLst/>
                <a:latin typeface="Open Sans"/>
              </a:rPr>
              <a:t>Jedite svježe voće i povrće (pet porcija voća ili povrća dnevno)</a:t>
            </a:r>
          </a:p>
          <a:p>
            <a:pPr fontAlgn="base"/>
            <a:r>
              <a:rPr lang="hr-HR" b="0" i="0">
                <a:effectLst/>
                <a:latin typeface="Open Sans"/>
              </a:rPr>
              <a:t>Smanjite unos soli i šećera, ograničite djeci konzumaciju slatkiša i gaziranih napitaka</a:t>
            </a:r>
          </a:p>
          <a:p>
            <a:pPr fontAlgn="base"/>
            <a:r>
              <a:rPr lang="hr-HR" b="0" i="0">
                <a:effectLst/>
                <a:latin typeface="Open Sans"/>
              </a:rPr>
              <a:t>Smanjite unos namirnica bogatih energijom a loših nutritivnih vrijednosti (čips, hamburger i sl.)</a:t>
            </a:r>
          </a:p>
          <a:p>
            <a:pPr fontAlgn="base"/>
            <a:r>
              <a:rPr lang="hr-HR" b="0" i="0">
                <a:effectLst/>
                <a:latin typeface="Open Sans"/>
              </a:rPr>
              <a:t>Smanjite unos zasićenih masnih kiselina (maslac, svinjska mast, masno meso). Koristite kvalitetne masnoće poput maslinova ulja</a:t>
            </a:r>
          </a:p>
          <a:p>
            <a:pPr fontAlgn="base"/>
            <a:r>
              <a:rPr lang="hr-HR" b="0" i="0">
                <a:effectLst/>
                <a:latin typeface="Open Sans"/>
              </a:rPr>
              <a:t>U prehranu uvrstite što više proizvoda od punog zrna, krto meso i ribu</a:t>
            </a:r>
          </a:p>
          <a:p>
            <a:pPr fontAlgn="base"/>
            <a:r>
              <a:rPr lang="hr-HR" b="0" i="0">
                <a:effectLst/>
                <a:latin typeface="Open Sans"/>
              </a:rPr>
              <a:t>Radije pecite i kuhajte hranu, izbjegavajte prženje. Poznato je da je mediteranska kuhinja najzdraviji način ishrane</a:t>
            </a:r>
          </a:p>
          <a:p>
            <a:pPr algn="r"/>
            <a:r>
              <a:rPr lang="hr-HR"/>
              <a:t>Izvor:mjmzzj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3893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CBD94887-6A10-4F62-8EE1-B2BCFA1F3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lika 8">
            <a:extLst>
              <a:ext uri="{FF2B5EF4-FFF2-40B4-BE49-F238E27FC236}">
                <a16:creationId xmlns:a16="http://schemas.microsoft.com/office/drawing/2014/main" id="{BC2B7AD0-625D-304F-ADDB-A99276BB46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15040" b="69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D512BA-228A-4979-9312-ACD246E10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893"/>
            <a:ext cx="12188825" cy="685621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82F31D5-A977-AA41-AEFF-47F6F2038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r-HR"/>
              <a:t>Biznis u školama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DBAD625-9DCF-C04F-9148-D75777857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649133"/>
          </a:xfrm>
        </p:spPr>
        <p:txBody>
          <a:bodyPr>
            <a:normAutofit lnSpcReduction="10000"/>
          </a:bodyPr>
          <a:lstStyle/>
          <a:p>
            <a:pPr fontAlgn="base"/>
            <a:r>
              <a:rPr lang="hr-HR" b="0" i="0">
                <a:effectLst/>
                <a:latin typeface="Source Sans Pro" panose="02000000000000000000" pitchFamily="2" charset="0"/>
              </a:rPr>
              <a:t>Postotak je porastao i zato što su adolescenti ušli u biznis. Potvrdio je to prošlogodišnji primjer iz Osijeka, gdje je više srednjoškolaca završilo u bolnicama zbog “snifanja” osvježivača zraka, koje su im prodavali školski kolege. Ljetos se jedan otac iz Pule ispovijedio medijima, opisavši kako je njegov sin završio u paklu droge u srednjoj školi i postao diler. Jedna je majka iz istog grada samo potvrdila tu priču.</a:t>
            </a:r>
          </a:p>
          <a:p>
            <a:pPr fontAlgn="base"/>
            <a:r>
              <a:rPr lang="hr-HR" b="0" i="0">
                <a:effectLst/>
                <a:latin typeface="Source Sans Pro" panose="02000000000000000000" pitchFamily="2" charset="0"/>
              </a:rPr>
              <a:t>“Drogiraju se za vrijeme nastave, večernjih izlazaka, u kafićima, na plaži, kod kuće… Drogu su kćerki davali prijatelji iz škole, za vrijeme nastave i nakon nje, poznati i nepoznati vršnjaci”, rekla je u svom svjedočanstvu i dodala kako djeca konzumiraju amfetamine, DMT, MDMA, klonazepam i LSD.</a:t>
            </a:r>
          </a:p>
          <a:p>
            <a:pPr fontAlgn="base"/>
            <a:r>
              <a:rPr lang="hr-HR" b="0" i="0">
                <a:effectLst/>
                <a:latin typeface="Source Sans Pro" panose="02000000000000000000" pitchFamily="2" charset="0"/>
              </a:rPr>
              <a:t>Slične su se vijesti širile iz svih krajeva zemlje. Policija je 2016. razbila lanac od šest dilera, od kojih je jedan bio školarac, a događale su se i zapljene droge unutar škola. Jednom su učeniku drugog razreda srednje škole tako prije desetak godina našli 400 grama droge.</a:t>
            </a:r>
          </a:p>
          <a:p>
            <a:pPr algn="r" fontAlgn="base"/>
            <a:r>
              <a:rPr lang="hr-HR">
                <a:latin typeface="Source Sans Pro" panose="02000000000000000000" pitchFamily="2" charset="0"/>
              </a:rPr>
              <a:t>Izvor:slobodnadalmacija</a:t>
            </a:r>
            <a:endParaRPr lang="hr-HR" b="0" i="0">
              <a:effectLst/>
              <a:latin typeface="Source Sans Pro" panose="02000000000000000000" pitchFamily="2" charset="0"/>
            </a:endParaRPr>
          </a:p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22041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4744E2-5B48-9C49-9B28-5DC4813A2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Recept za brzI i zdrav ručak u samo 10 minuta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EB5AB01-9575-1C42-B943-B25E563A3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786415"/>
            <a:ext cx="10131425" cy="3649133"/>
          </a:xfrm>
        </p:spPr>
        <p:txBody>
          <a:bodyPr/>
          <a:lstStyle/>
          <a:p>
            <a:r>
              <a:rPr lang="hr-HR" b="0" i="0">
                <a:effectLst/>
                <a:latin typeface="Roboto Condensed" panose="02000000000000000000" pitchFamily="2" charset="0"/>
              </a:rPr>
              <a:t>Stavite kuhati u vrelu posoljenu vodu očišćenu ribu (lubin, škarpina…) kuhajte do 10 minuta.  Vodu možete iskoristiti za riblju juhu, za kasniji obrok, za koji ćete imati više vremena.</a:t>
            </a:r>
          </a:p>
          <a:p>
            <a:r>
              <a:rPr lang="hr-HR" b="0" i="0">
                <a:effectLst/>
                <a:latin typeface="Roboto Condensed" panose="02000000000000000000" pitchFamily="2" charset="0"/>
              </a:rPr>
              <a:t>Izvadite i poslužite uz limun, češnjak, maslinovo ulje ili pesto umak.</a:t>
            </a:r>
          </a:p>
          <a:p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097C4A67-5811-3E42-BA9F-F2AD78B11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145" y="3456297"/>
            <a:ext cx="4177710" cy="279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8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F4A9E0-CB2F-3A44-9A83-97D86F929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400"/>
              <a:t>Intervju sa Darkom Likom Iz Romana </a:t>
            </a:r>
            <a:br>
              <a:rPr lang="hr-HR" sz="2400"/>
            </a:br>
            <a:r>
              <a:rPr lang="hr-HR" sz="2400"/>
              <a:t>Kad ljubav pobijedi </a:t>
            </a:r>
            <a:br>
              <a:rPr lang="hr-HR" sz="2400"/>
            </a:br>
            <a:r>
              <a:rPr lang="hr-HR" sz="2400"/>
              <a:t>Spisateljice maje brajko livaković</a:t>
            </a:r>
            <a:endParaRPr lang="sr-Latn-RS" sz="24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584A00-9956-8240-A201-7BBCB70C9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967567"/>
            <a:ext cx="5219699" cy="36491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1700"/>
              <a:t>Darko što je tebi bila Dora?</a:t>
            </a:r>
          </a:p>
          <a:p>
            <a:pPr>
              <a:lnSpc>
                <a:spcPct val="90000"/>
              </a:lnSpc>
            </a:pPr>
            <a:r>
              <a:rPr lang="hr-HR" sz="1700"/>
              <a:t>Dora je bila moja  najbolja prijateljica,kasnije djevojka.</a:t>
            </a:r>
          </a:p>
          <a:p>
            <a:pPr>
              <a:lnSpc>
                <a:spcPct val="90000"/>
              </a:lnSpc>
            </a:pPr>
            <a:r>
              <a:rPr lang="hr-HR" sz="1700"/>
              <a:t>Imaš zanimljivu frizuru?</a:t>
            </a:r>
          </a:p>
          <a:p>
            <a:pPr>
              <a:lnSpc>
                <a:spcPct val="90000"/>
              </a:lnSpc>
            </a:pPr>
            <a:r>
              <a:rPr lang="hr-HR" sz="1700"/>
              <a:t>Ha,ha naravno Dora me je šišala.</a:t>
            </a:r>
          </a:p>
          <a:p>
            <a:pPr>
              <a:lnSpc>
                <a:spcPct val="90000"/>
              </a:lnSpc>
            </a:pPr>
            <a:r>
              <a:rPr lang="hr-HR" sz="1700"/>
              <a:t>Kako su roditelji reagirali na novi izgled?</a:t>
            </a:r>
          </a:p>
          <a:p>
            <a:pPr>
              <a:lnSpc>
                <a:spcPct val="90000"/>
              </a:lnSpc>
            </a:pPr>
            <a:r>
              <a:rPr lang="hr-HR" sz="1700"/>
              <a:t>Tati je ispala kutlača iz ruke kad me je vidio.</a:t>
            </a:r>
          </a:p>
          <a:p>
            <a:pPr>
              <a:lnSpc>
                <a:spcPct val="90000"/>
              </a:lnSpc>
            </a:pPr>
            <a:r>
              <a:rPr lang="hr-HR" sz="1700"/>
              <a:t>Imaš li neki zanimljivi plakat na zidu sobe?</a:t>
            </a:r>
          </a:p>
          <a:p>
            <a:pPr>
              <a:lnSpc>
                <a:spcPct val="90000"/>
              </a:lnSpc>
            </a:pPr>
            <a:r>
              <a:rPr lang="hr-HR" sz="1700"/>
              <a:t>Naravno.Peter and the Test Tube Babies grupu iz Engleske.</a:t>
            </a:r>
          </a:p>
          <a:p>
            <a:pPr>
              <a:lnSpc>
                <a:spcPct val="90000"/>
              </a:lnSpc>
            </a:pPr>
            <a:r>
              <a:rPr lang="hr-HR" sz="1700"/>
              <a:t>Što ti se najviše sviđa kod Dore?</a:t>
            </a:r>
          </a:p>
          <a:p>
            <a:pPr>
              <a:lnSpc>
                <a:spcPct val="90000"/>
              </a:lnSpc>
            </a:pPr>
            <a:r>
              <a:rPr lang="hr-HR" sz="1700"/>
              <a:t>Njezine velike smeđe oči,dobra je prijateljica!</a:t>
            </a:r>
          </a:p>
          <a:p>
            <a:pPr marL="0" indent="0">
              <a:lnSpc>
                <a:spcPct val="90000"/>
              </a:lnSpc>
              <a:buNone/>
            </a:pPr>
            <a:endParaRPr lang="hr-HR" sz="1700"/>
          </a:p>
          <a:p>
            <a:pPr>
              <a:lnSpc>
                <a:spcPct val="90000"/>
              </a:lnSpc>
            </a:pPr>
            <a:endParaRPr lang="hr-HR" sz="1700"/>
          </a:p>
          <a:p>
            <a:pPr>
              <a:lnSpc>
                <a:spcPct val="90000"/>
              </a:lnSpc>
            </a:pPr>
            <a:endParaRPr lang="hr-HR" sz="1700"/>
          </a:p>
          <a:p>
            <a:pPr>
              <a:lnSpc>
                <a:spcPct val="90000"/>
              </a:lnSpc>
            </a:pPr>
            <a:endParaRPr lang="sr-Latn-RS" sz="170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47AA2E0F-8842-D04C-B477-578C14CFFD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41" r="2" b="19765"/>
          <a:stretch/>
        </p:blipFill>
        <p:spPr>
          <a:xfrm>
            <a:off x="6198830" y="639097"/>
            <a:ext cx="5447070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0637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49216F-251D-E544-854F-DDCCA2F1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6282266" cy="1456267"/>
          </a:xfrm>
        </p:spPr>
        <p:txBody>
          <a:bodyPr/>
          <a:lstStyle/>
          <a:p>
            <a:r>
              <a:rPr lang="hr-HR"/>
              <a:t>Crna kronika Na hrvatskim cestama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5682387-7042-4B40-9E00-23646D663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6282266" cy="3649133"/>
          </a:xfrm>
        </p:spPr>
        <p:txBody>
          <a:bodyPr anchor="b">
            <a:normAutofit lnSpcReduction="10000"/>
          </a:bodyPr>
          <a:lstStyle/>
          <a:p>
            <a:pPr fontAlgn="base"/>
            <a:r>
              <a:rPr lang="hr-HR" b="1" i="0">
                <a:effectLst/>
                <a:latin typeface="Source Sans Pro" panose="020B0503030403020204" pitchFamily="34" charset="0"/>
              </a:rPr>
              <a:t>najveće prekoračenje brzine od 214 kilometara na sat zabilježili su sisačko-moslavački policajci, dok je najveća izmjerena koncentracija alkohola od 2,8 promila zabilježena na zagrebačkom području</a:t>
            </a:r>
          </a:p>
          <a:p>
            <a:pPr fontAlgn="base"/>
            <a:r>
              <a:rPr lang="hr-HR" b="0" i="0">
                <a:effectLst/>
                <a:latin typeface="Source Sans Pro" panose="020B0503030403020204" pitchFamily="34" charset="0"/>
              </a:rPr>
              <a:t>Proteklog vikenda na hrvatskim prometnicama poginule su četiri osobe, a zaustavljeno je 17 ponavljača najtežih prekršaja u prometu, izvijestila je policija u ponedjeljak.</a:t>
            </a:r>
          </a:p>
          <a:p>
            <a:pPr fontAlgn="base"/>
            <a:r>
              <a:rPr lang="hr-HR" b="0" i="0">
                <a:effectLst/>
                <a:latin typeface="Source Sans Pro" panose="020B0503030403020204" pitchFamily="34" charset="0"/>
              </a:rPr>
              <a:t>Od ukupno 5017 prekršaja najviše je bilo prekoračenja brzine (2160), a slijede nekorištenje sigurnosnog pojasa (647) i vožnja u alkoholiziranom stanju (298). Prilikom nepropisnog korištenje mobitela uhvaćeno je 286 vozača.</a:t>
            </a:r>
          </a:p>
          <a:p>
            <a:pPr algn="r" fontAlgn="base"/>
            <a:r>
              <a:rPr lang="hr-HR">
                <a:latin typeface="Source Sans Pro" panose="020B0503030403020204" pitchFamily="34" charset="0"/>
              </a:rPr>
              <a:t>Izvor</a:t>
            </a:r>
            <a:r>
              <a:rPr lang="hr-HR" b="0" i="0">
                <a:effectLst/>
                <a:latin typeface="Source Sans Pro" panose="020B0503030403020204" pitchFamily="34" charset="0"/>
              </a:rPr>
              <a:t>:net.hr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C4BF52FC-3964-E441-B190-B53B1CFFC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936" y="2206435"/>
            <a:ext cx="3445714" cy="2368928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5047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9E5465-D5F4-9747-8F2D-52A334062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Horoskop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214FB18-A8E4-0542-9ABE-09346F2F5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/>
              <a:t>Ovan:</a:t>
            </a:r>
            <a:r>
              <a:rPr lang="hr-HR" b="0" i="0">
                <a:effectLst/>
                <a:latin typeface="Open Sans"/>
              </a:rPr>
              <a:t>LJUBAV:Vjerojatno još nećete doseći ono čemu težite u ljubavi, ali se barem nemojte boriti s nečim što nema smisla. Razlučite tko je tko, ali ne reagirajte pod svaku cijenu. Tek kasnije imat ćete razloga da pokažete što osjećate i priliku da to učinite ispravno.</a:t>
            </a:r>
            <a:br>
              <a:rPr lang="hr-HR"/>
            </a:br>
            <a:r>
              <a:rPr lang="hr-HR" b="0" i="0">
                <a:effectLst/>
                <a:latin typeface="Open Sans"/>
              </a:rPr>
              <a:t>KARIJERA: Slušajte druge više nego sami sebe. U ovom trenutku to je tako. Ljudi oko vas i oni s kojim poslovno surađujete trenutačno više vide od vas ili imaju veći utjecaj na stvari. Zato se povežite i ne pitajte previše.</a:t>
            </a:r>
            <a:br>
              <a:rPr lang="hr-HR"/>
            </a:br>
            <a:r>
              <a:rPr lang="hr-HR" b="0" i="0">
                <a:effectLst/>
                <a:latin typeface="Open Sans"/>
              </a:rPr>
              <a:t>ZDRAVLJE&amp;SAVJET: Idite s povjerenjem tamo gdje vam je dobro.</a:t>
            </a:r>
          </a:p>
          <a:p>
            <a:r>
              <a:rPr lang="hr-HR"/>
              <a:t>Bik: </a:t>
            </a:r>
            <a:r>
              <a:rPr lang="hr-HR" b="0" i="0">
                <a:effectLst/>
                <a:latin typeface="Open Sans"/>
              </a:rPr>
              <a:t>LJUBAV: Pred vama su dani bogati ljubavnim iskustvima koje će za vas biti ugodna. Oni koji su još sami neka se svakako dotjeraju i izađu među ljude jer su šanse da nađu i dožive ljubav zaista povećane. Oni u vezama bit će sasvim zadovoljni.</a:t>
            </a:r>
            <a:br>
              <a:rPr lang="hr-HR" b="0" i="0">
                <a:effectLst/>
                <a:latin typeface="Open Sans"/>
              </a:rPr>
            </a:br>
            <a:r>
              <a:rPr lang="hr-HR" b="0" i="0">
                <a:effectLst/>
                <a:latin typeface="Open Sans"/>
              </a:rPr>
              <a:t>KARIJERA: Uzet ćete stvari u svoje ruke, dati sve od sebe i napraviti veliki korak prema naprijed. Oni koji rade s vama cijenit će vaš trud. Neki će možda već sad dobiti i zasluženo priznanje ili barem pohvalu za ono što su postigli. Samo nastavite.</a:t>
            </a:r>
            <a:br>
              <a:rPr lang="hr-HR" b="0" i="0">
                <a:effectLst/>
                <a:latin typeface="Open Sans"/>
              </a:rPr>
            </a:br>
            <a:r>
              <a:rPr lang="hr-HR" b="0" i="0">
                <a:effectLst/>
                <a:latin typeface="Open Sans"/>
              </a:rPr>
              <a:t>ZDRAVLJE&amp;SAVJET: Porast će vam samopouzdanje.</a:t>
            </a:r>
          </a:p>
          <a:p>
            <a:endParaRPr lang="hr-HR" b="0" i="0">
              <a:solidFill>
                <a:srgbClr val="777777"/>
              </a:solidFill>
              <a:effectLst/>
              <a:latin typeface="Open Sans"/>
            </a:endParaRPr>
          </a:p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59443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CBD94887-6A10-4F62-8EE1-B2BCFA1F3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8EDE5F87-579B-2846-9E68-7498065C4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21225" b="225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A3D512BA-228A-4979-9312-ACD246E10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893"/>
            <a:ext cx="12188825" cy="685621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539C666-7921-C44A-B140-E4CDF1F2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r-HR"/>
              <a:t>Horoskop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E03B91A-B2C5-0245-8927-AD56B06E4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649133"/>
          </a:xfrm>
        </p:spPr>
        <p:txBody>
          <a:bodyPr/>
          <a:lstStyle/>
          <a:p>
            <a:r>
              <a:rPr lang="hr-HR"/>
              <a:t>Lav:</a:t>
            </a:r>
            <a:r>
              <a:rPr lang="hr-HR" b="0" i="0">
                <a:effectLst/>
                <a:latin typeface="Open Sans"/>
              </a:rPr>
              <a:t>LJUBAV: Vaš privatni život ovih će se dana vrtjeti oko vaših prijatelja. Kao da ćete zaboraviti da se može biti i udvoje i potpuno ćete se predavati boravku u grupi. Vaša najdraža osoba mogla bi vam to zamjeriti i osjećati se zanemareno.</a:t>
            </a:r>
            <a:br>
              <a:rPr lang="hr-HR" b="0" i="0">
                <a:effectLst/>
                <a:latin typeface="Open Sans"/>
              </a:rPr>
            </a:br>
            <a:r>
              <a:rPr lang="hr-HR" b="0" i="0">
                <a:effectLst/>
                <a:latin typeface="Open Sans"/>
              </a:rPr>
              <a:t>KARIJERA: Iz visina vi ćete se tokom ovog tjedna polako spuštati na zemlju. Bit će sve manje sanjarenja, a sve više prizemljenog posla, no ni taj vam neće biti neugodan. Na radnom mjestu će vladati red, rad i disciplina</a:t>
            </a:r>
            <a:br>
              <a:rPr lang="hr-HR" b="0" i="0">
                <a:effectLst/>
                <a:latin typeface="Open Sans"/>
              </a:rPr>
            </a:br>
            <a:r>
              <a:rPr lang="hr-HR" b="0" i="0">
                <a:effectLst/>
                <a:latin typeface="Open Sans"/>
              </a:rPr>
              <a:t>ZDRAVLJE&amp;SAVJET: Budite iskreni prema svima, pa i prema sebi.</a:t>
            </a:r>
          </a:p>
          <a:p>
            <a:endParaRPr lang="hr-HR" b="0" i="0">
              <a:effectLst/>
              <a:latin typeface="Open Sans"/>
            </a:endParaRPr>
          </a:p>
          <a:p>
            <a:pPr marL="0" indent="0">
              <a:buNone/>
            </a:pPr>
            <a:br>
              <a:rPr lang="hr-HR"/>
            </a:b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97677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Nebeski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Široki zaslon</PresentationFormat>
  <Slides>9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Nebeski</vt:lpstr>
      <vt:lpstr>Opasnost za mlade! Sintetičke droge! </vt:lpstr>
      <vt:lpstr>Sintetičke droge</vt:lpstr>
      <vt:lpstr>Pretilost</vt:lpstr>
      <vt:lpstr>Biznis u školama</vt:lpstr>
      <vt:lpstr>Recept za brzI i zdrav ručak u samo 10 minuta</vt:lpstr>
      <vt:lpstr>Intervju sa Darkom Likom Iz Romana  Kad ljubav pobijedi  Spisateljice maje brajko livaković</vt:lpstr>
      <vt:lpstr>Crna kronika Na hrvatskim cestama</vt:lpstr>
      <vt:lpstr>Horoskop</vt:lpstr>
      <vt:lpstr>Horoskop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 </dc:title>
  <dc:creator>Antonio Celan</dc:creator>
  <cp:lastModifiedBy>Antonio Celan</cp:lastModifiedBy>
  <cp:revision>14</cp:revision>
  <dcterms:created xsi:type="dcterms:W3CDTF">2021-03-01T15:29:31Z</dcterms:created>
  <dcterms:modified xsi:type="dcterms:W3CDTF">2021-03-01T22:30:05Z</dcterms:modified>
</cp:coreProperties>
</file>