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5" r:id="rId7"/>
    <p:sldId id="258" r:id="rId8"/>
    <p:sldId id="259" r:id="rId9"/>
    <p:sldId id="260" r:id="rId10"/>
    <p:sldId id="267" r:id="rId11"/>
    <p:sldId id="264" r:id="rId12"/>
    <p:sldId id="261" r:id="rId13"/>
    <p:sldId id="263" r:id="rId14"/>
    <p:sldId id="268" r:id="rId15"/>
    <p:sldId id="266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a Othman" initials="MO" lastIdx="2" clrIdx="0">
    <p:extLst>
      <p:ext uri="{19B8F6BF-5375-455C-9EA6-DF929625EA0E}">
        <p15:presenceInfo xmlns:p15="http://schemas.microsoft.com/office/powerpoint/2012/main" userId="Mona Othman" providerId="None"/>
      </p:ext>
    </p:extLst>
  </p:cmAuthor>
  <p:cmAuthor id="2" name="Mona Othman" initials="MO [2]" lastIdx="3" clrIdx="1">
    <p:extLst>
      <p:ext uri="{19B8F6BF-5375-455C-9EA6-DF929625EA0E}">
        <p15:presenceInfo xmlns:p15="http://schemas.microsoft.com/office/powerpoint/2012/main" userId="S::mona.othman@skole.hr::4c2724e7-92d3-4b75-9216-c4e1d6b3b07d" providerId="AD"/>
      </p:ext>
    </p:extLst>
  </p:cmAuthor>
  <p:cmAuthor id="3" name="Guest User" initials="GU" lastIdx="2" clrIdx="2">
    <p:extLst>
      <p:ext uri="{19B8F6BF-5375-455C-9EA6-DF929625EA0E}">
        <p15:presenceInfo xmlns:p15="http://schemas.microsoft.com/office/powerpoint/2012/main" userId="S::urn:spo:anon#0780abe349078b7199d3802e9ab22648f82ba896d623073af59d019e4f4b74f2::" providerId="AD"/>
      </p:ext>
    </p:extLst>
  </p:cmAuthor>
  <p:cmAuthor id="4" name="Q6" initials="Q" lastIdx="5" clrIdx="3">
    <p:extLst>
      <p:ext uri="{19B8F6BF-5375-455C-9EA6-DF929625EA0E}">
        <p15:presenceInfo xmlns:p15="http://schemas.microsoft.com/office/powerpoint/2012/main" userId="Q6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50E154-BB1A-1051-6772-F9951A5D4565}" v="343" dt="2021-05-25T16:10:30.686"/>
    <p1510:client id="{0F8463E9-EBC7-7215-18F6-E29A334FE7F7}" v="610" dt="2021-05-26T11:32:54.760"/>
    <p1510:client id="{24E9444E-FCA1-CCE8-3721-30225658559F}" v="348" dt="2021-05-24T07:37:41.611"/>
    <p1510:client id="{3F8F2B68-DE29-4103-8B56-E2E152DDB419}" v="394" dt="2021-05-24T15:58:14.819"/>
    <p1510:client id="{511F5DAA-ACD3-6C6E-26A9-14CDB88947D1}" v="1825" dt="2021-05-24T08:58:33.097"/>
    <p1510:client id="{6B361016-997D-A850-58AF-8005FEF3EEBD}" v="70" dt="2021-05-24T11:58:27.897"/>
    <p1510:client id="{742C7DD2-6A7F-2576-59DE-3163BC541411}" v="11" dt="2021-05-25T11:15:23.496"/>
    <p1510:client id="{8382B140-B894-4B4A-B4DF-0337535BCD1F}" v="63" dt="2021-05-24T13:12:02.036"/>
    <p1510:client id="{9DCFEC39-C9E2-47B2-EDF3-332CB295F82E}" v="1" dt="2021-05-25T16:03:04.778"/>
    <p1510:client id="{9F8A4316-9F09-173D-40C0-C23097BD51C8}" v="1189" dt="2021-05-25T16:00:50.798"/>
    <p1510:client id="{BCB67E31-72B6-7EE5-4F84-D3C21D39DA3A}" v="20" dt="2021-05-24T11:44:26.581"/>
    <p1510:client id="{C110D52C-BDB4-9E07-4C89-21759C12DCE3}" v="1666" dt="2021-05-26T17:04:45.167"/>
    <p1510:client id="{F76A8C1D-0E7E-A6C1-F43E-16096190215F}" v="327" dt="2021-05-24T07:41:08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0780abe349078b7199d3802e9ab22648f82ba896d623073af59d019e4f4b74f2::" providerId="AD" clId="Web-{9F8A4316-9F09-173D-40C0-C23097BD51C8}"/>
    <pc:docChg chg="modSld">
      <pc:chgData name="Guest User" userId="S::urn:spo:anon#0780abe349078b7199d3802e9ab22648f82ba896d623073af59d019e4f4b74f2::" providerId="AD" clId="Web-{9F8A4316-9F09-173D-40C0-C23097BD51C8}" dt="2021-05-25T16:00:50.783" v="580" actId="20577"/>
      <pc:docMkLst>
        <pc:docMk/>
      </pc:docMkLst>
      <pc:sldChg chg="addSp modSp">
        <pc:chgData name="Guest User" userId="S::urn:spo:anon#0780abe349078b7199d3802e9ab22648f82ba896d623073af59d019e4f4b74f2::" providerId="AD" clId="Web-{9F8A4316-9F09-173D-40C0-C23097BD51C8}" dt="2021-05-25T16:00:50.783" v="580" actId="20577"/>
        <pc:sldMkLst>
          <pc:docMk/>
          <pc:sldMk cId="1609295040" sldId="260"/>
        </pc:sldMkLst>
        <pc:spChg chg="mod">
          <ac:chgData name="Guest User" userId="S::urn:spo:anon#0780abe349078b7199d3802e9ab22648f82ba896d623073af59d019e4f4b74f2::" providerId="AD" clId="Web-{9F8A4316-9F09-173D-40C0-C23097BD51C8}" dt="2021-05-25T16:00:50.783" v="580" actId="20577"/>
          <ac:spMkLst>
            <pc:docMk/>
            <pc:sldMk cId="1609295040" sldId="260"/>
            <ac:spMk id="3" creationId="{E4EBAC6E-0154-41AB-A5E4-BF75A1F4F8A1}"/>
          </ac:spMkLst>
        </pc:spChg>
        <pc:spChg chg="add">
          <ac:chgData name="Guest User" userId="S::urn:spo:anon#0780abe349078b7199d3802e9ab22648f82ba896d623073af59d019e4f4b74f2::" providerId="AD" clId="Web-{9F8A4316-9F09-173D-40C0-C23097BD51C8}" dt="2021-05-25T15:47:23.171" v="37"/>
          <ac:spMkLst>
            <pc:docMk/>
            <pc:sldMk cId="1609295040" sldId="260"/>
            <ac:spMk id="4" creationId="{8944B48F-6584-4855-A85E-9594A5DB9595}"/>
          </ac:spMkLst>
        </pc:spChg>
      </pc:sldChg>
    </pc:docChg>
  </pc:docChgLst>
  <pc:docChgLst>
    <pc:chgData name="Guest User" userId="S::urn:spo:anon#0780abe349078b7199d3802e9ab22648f82ba896d623073af59d019e4f4b74f2::" providerId="AD" clId="Web-{3F8F2B68-DE29-4103-8B56-E2E152DDB419}"/>
    <pc:docChg chg="modSld">
      <pc:chgData name="Guest User" userId="S::urn:spo:anon#0780abe349078b7199d3802e9ab22648f82ba896d623073af59d019e4f4b74f2::" providerId="AD" clId="Web-{3F8F2B68-DE29-4103-8B56-E2E152DDB419}" dt="2021-05-24T15:58:14.819" v="198"/>
      <pc:docMkLst>
        <pc:docMk/>
      </pc:docMkLst>
      <pc:sldChg chg="addSp delSp modSp">
        <pc:chgData name="Guest User" userId="S::urn:spo:anon#0780abe349078b7199d3802e9ab22648f82ba896d623073af59d019e4f4b74f2::" providerId="AD" clId="Web-{3F8F2B68-DE29-4103-8B56-E2E152DDB419}" dt="2021-05-24T15:57:17.583" v="197" actId="20577"/>
        <pc:sldMkLst>
          <pc:docMk/>
          <pc:sldMk cId="3453025115" sldId="261"/>
        </pc:sldMkLst>
        <pc:spChg chg="mod">
          <ac:chgData name="Guest User" userId="S::urn:spo:anon#0780abe349078b7199d3802e9ab22648f82ba896d623073af59d019e4f4b74f2::" providerId="AD" clId="Web-{3F8F2B68-DE29-4103-8B56-E2E152DDB419}" dt="2021-05-24T15:57:17.583" v="197" actId="20577"/>
          <ac:spMkLst>
            <pc:docMk/>
            <pc:sldMk cId="3453025115" sldId="261"/>
            <ac:spMk id="2" creationId="{E024D37C-05AE-435A-ABCE-88CD9FEE4842}"/>
          </ac:spMkLst>
        </pc:spChg>
        <pc:spChg chg="mod">
          <ac:chgData name="Guest User" userId="S::urn:spo:anon#0780abe349078b7199d3802e9ab22648f82ba896d623073af59d019e4f4b74f2::" providerId="AD" clId="Web-{3F8F2B68-DE29-4103-8B56-E2E152DDB419}" dt="2021-05-24T15:56:14.769" v="194" actId="20577"/>
          <ac:spMkLst>
            <pc:docMk/>
            <pc:sldMk cId="3453025115" sldId="261"/>
            <ac:spMk id="3" creationId="{FC30A1EB-616A-4988-AD37-27B91D735CB3}"/>
          </ac:spMkLst>
        </pc:spChg>
        <pc:picChg chg="add del mod">
          <ac:chgData name="Guest User" userId="S::urn:spo:anon#0780abe349078b7199d3802e9ab22648f82ba896d623073af59d019e4f4b74f2::" providerId="AD" clId="Web-{3F8F2B68-DE29-4103-8B56-E2E152DDB419}" dt="2021-05-24T15:50:28.496" v="88"/>
          <ac:picMkLst>
            <pc:docMk/>
            <pc:sldMk cId="3453025115" sldId="261"/>
            <ac:picMk id="4" creationId="{E4D7C5DA-E83D-4431-B1D4-22C2BF653951}"/>
          </ac:picMkLst>
        </pc:picChg>
      </pc:sldChg>
      <pc:sldChg chg="addCm">
        <pc:chgData name="Guest User" userId="S::urn:spo:anon#0780abe349078b7199d3802e9ab22648f82ba896d623073af59d019e4f4b74f2::" providerId="AD" clId="Web-{3F8F2B68-DE29-4103-8B56-E2E152DDB419}" dt="2021-05-24T15:58:14.819" v="198"/>
        <pc:sldMkLst>
          <pc:docMk/>
          <pc:sldMk cId="1893042624" sldId="263"/>
        </pc:sldMkLst>
      </pc:sldChg>
    </pc:docChg>
  </pc:docChgLst>
  <pc:docChgLst>
    <pc:chgData name="Guest User" userId="S::urn:spo:anon#0780abe349078b7199d3802e9ab22648f82ba896d623073af59d019e4f4b74f2::" providerId="AD" clId="Web-{24E9444E-FCA1-CCE8-3721-30225658559F}"/>
    <pc:docChg chg="modSld">
      <pc:chgData name="Guest User" userId="S::urn:spo:anon#0780abe349078b7199d3802e9ab22648f82ba896d623073af59d019e4f4b74f2::" providerId="AD" clId="Web-{24E9444E-FCA1-CCE8-3721-30225658559F}" dt="2021-05-24T07:37:32.845" v="170" actId="20577"/>
      <pc:docMkLst>
        <pc:docMk/>
      </pc:docMkLst>
      <pc:sldChg chg="modSp">
        <pc:chgData name="Guest User" userId="S::urn:spo:anon#0780abe349078b7199d3802e9ab22648f82ba896d623073af59d019e4f4b74f2::" providerId="AD" clId="Web-{24E9444E-FCA1-CCE8-3721-30225658559F}" dt="2021-05-24T07:36:38.890" v="154" actId="20577"/>
        <pc:sldMkLst>
          <pc:docMk/>
          <pc:sldMk cId="689119080" sldId="262"/>
        </pc:sldMkLst>
        <pc:spChg chg="mod">
          <ac:chgData name="Guest User" userId="S::urn:spo:anon#0780abe349078b7199d3802e9ab22648f82ba896d623073af59d019e4f4b74f2::" providerId="AD" clId="Web-{24E9444E-FCA1-CCE8-3721-30225658559F}" dt="2021-05-24T07:36:38.890" v="154" actId="20577"/>
          <ac:spMkLst>
            <pc:docMk/>
            <pc:sldMk cId="689119080" sldId="262"/>
            <ac:spMk id="3" creationId="{0BF9AFEF-C8BD-497C-AECF-062B2A90C76E}"/>
          </ac:spMkLst>
        </pc:spChg>
      </pc:sldChg>
      <pc:sldChg chg="modSp">
        <pc:chgData name="Guest User" userId="S::urn:spo:anon#0780abe349078b7199d3802e9ab22648f82ba896d623073af59d019e4f4b74f2::" providerId="AD" clId="Web-{24E9444E-FCA1-CCE8-3721-30225658559F}" dt="2021-05-24T07:37:32.845" v="170" actId="20577"/>
        <pc:sldMkLst>
          <pc:docMk/>
          <pc:sldMk cId="1893042624" sldId="263"/>
        </pc:sldMkLst>
        <pc:spChg chg="mod">
          <ac:chgData name="Guest User" userId="S::urn:spo:anon#0780abe349078b7199d3802e9ab22648f82ba896d623073af59d019e4f4b74f2::" providerId="AD" clId="Web-{24E9444E-FCA1-CCE8-3721-30225658559F}" dt="2021-05-24T07:37:32.845" v="170" actId="20577"/>
          <ac:spMkLst>
            <pc:docMk/>
            <pc:sldMk cId="1893042624" sldId="263"/>
            <ac:spMk id="3" creationId="{D670373C-37BC-408C-A673-B74A3C1A6C87}"/>
          </ac:spMkLst>
        </pc:spChg>
      </pc:sldChg>
    </pc:docChg>
  </pc:docChgLst>
  <pc:docChgLst>
    <pc:chgData name="Mona Othman" userId="S::mona.othman@skole.hr::4c2724e7-92d3-4b75-9216-c4e1d6b3b07d" providerId="AD" clId="Web-{F76A8C1D-0E7E-A6C1-F43E-16096190215F}"/>
    <pc:docChg chg="modSld">
      <pc:chgData name="Mona Othman" userId="S::mona.othman@skole.hr::4c2724e7-92d3-4b75-9216-c4e1d6b3b07d" providerId="AD" clId="Web-{F76A8C1D-0E7E-A6C1-F43E-16096190215F}" dt="2021-05-24T07:41:08.842" v="162"/>
      <pc:docMkLst>
        <pc:docMk/>
      </pc:docMkLst>
      <pc:sldChg chg="modSp addCm">
        <pc:chgData name="Mona Othman" userId="S::mona.othman@skole.hr::4c2724e7-92d3-4b75-9216-c4e1d6b3b07d" providerId="AD" clId="Web-{F76A8C1D-0E7E-A6C1-F43E-16096190215F}" dt="2021-05-24T07:37:31.478" v="160" actId="20577"/>
        <pc:sldMkLst>
          <pc:docMk/>
          <pc:sldMk cId="689119080" sldId="262"/>
        </pc:sldMkLst>
        <pc:spChg chg="mod">
          <ac:chgData name="Mona Othman" userId="S::mona.othman@skole.hr::4c2724e7-92d3-4b75-9216-c4e1d6b3b07d" providerId="AD" clId="Web-{F76A8C1D-0E7E-A6C1-F43E-16096190215F}" dt="2021-05-24T07:37:31.478" v="160" actId="20577"/>
          <ac:spMkLst>
            <pc:docMk/>
            <pc:sldMk cId="689119080" sldId="262"/>
            <ac:spMk id="3" creationId="{0BF9AFEF-C8BD-497C-AECF-062B2A90C76E}"/>
          </ac:spMkLst>
        </pc:spChg>
      </pc:sldChg>
      <pc:sldChg chg="addCm modCm">
        <pc:chgData name="Mona Othman" userId="S::mona.othman@skole.hr::4c2724e7-92d3-4b75-9216-c4e1d6b3b07d" providerId="AD" clId="Web-{F76A8C1D-0E7E-A6C1-F43E-16096190215F}" dt="2021-05-24T07:41:08.842" v="162"/>
        <pc:sldMkLst>
          <pc:docMk/>
          <pc:sldMk cId="1893042624" sldId="263"/>
        </pc:sldMkLst>
      </pc:sldChg>
    </pc:docChg>
  </pc:docChgLst>
  <pc:docChgLst>
    <pc:chgData name="Guest User" userId="S::urn:spo:anon#0780abe349078b7199d3802e9ab22648f82ba896d623073af59d019e4f4b74f2::" providerId="AD" clId="Web-{C110D52C-BDB4-9E07-4C89-21759C12DCE3}"/>
    <pc:docChg chg="modSld">
      <pc:chgData name="Guest User" userId="S::urn:spo:anon#0780abe349078b7199d3802e9ab22648f82ba896d623073af59d019e4f4b74f2::" providerId="AD" clId="Web-{C110D52C-BDB4-9E07-4C89-21759C12DCE3}" dt="2021-05-26T17:04:50.027" v="833"/>
      <pc:docMkLst>
        <pc:docMk/>
      </pc:docMkLst>
      <pc:sldChg chg="addSp delSp modSp mod setBg">
        <pc:chgData name="Guest User" userId="S::urn:spo:anon#0780abe349078b7199d3802e9ab22648f82ba896d623073af59d019e4f4b74f2::" providerId="AD" clId="Web-{C110D52C-BDB4-9E07-4C89-21759C12DCE3}" dt="2021-05-26T17:04:50.027" v="833"/>
        <pc:sldMkLst>
          <pc:docMk/>
          <pc:sldMk cId="4159077558" sldId="267"/>
        </pc:sldMkLst>
        <pc:spChg chg="mod">
          <ac:chgData name="Guest User" userId="S::urn:spo:anon#0780abe349078b7199d3802e9ab22648f82ba896d623073af59d019e4f4b74f2::" providerId="AD" clId="Web-{C110D52C-BDB4-9E07-4C89-21759C12DCE3}" dt="2021-05-26T17:04:50.027" v="833"/>
          <ac:spMkLst>
            <pc:docMk/>
            <pc:sldMk cId="4159077558" sldId="267"/>
            <ac:spMk id="2" creationId="{7EC25A82-5917-471A-88F9-D8D502864A82}"/>
          </ac:spMkLst>
        </pc:spChg>
        <pc:spChg chg="del">
          <ac:chgData name="Guest User" userId="S::urn:spo:anon#0780abe349078b7199d3802e9ab22648f82ba896d623073af59d019e4f4b74f2::" providerId="AD" clId="Web-{C110D52C-BDB4-9E07-4C89-21759C12DCE3}" dt="2021-05-26T16:36:17.920" v="0"/>
          <ac:spMkLst>
            <pc:docMk/>
            <pc:sldMk cId="4159077558" sldId="267"/>
            <ac:spMk id="3" creationId="{B9615236-F224-4A83-8230-5C8F554E3713}"/>
          </ac:spMkLst>
        </pc:spChg>
        <pc:spChg chg="add mod">
          <ac:chgData name="Guest User" userId="S::urn:spo:anon#0780abe349078b7199d3802e9ab22648f82ba896d623073af59d019e4f4b74f2::" providerId="AD" clId="Web-{C110D52C-BDB4-9E07-4C89-21759C12DCE3}" dt="2021-05-26T17:04:50.027" v="833"/>
          <ac:spMkLst>
            <pc:docMk/>
            <pc:sldMk cId="4159077558" sldId="267"/>
            <ac:spMk id="8" creationId="{AE0E6F72-376F-4642-8A81-A443147ABF97}"/>
          </ac:spMkLst>
        </pc:spChg>
        <pc:spChg chg="add del">
          <ac:chgData name="Guest User" userId="S::urn:spo:anon#0780abe349078b7199d3802e9ab22648f82ba896d623073af59d019e4f4b74f2::" providerId="AD" clId="Web-{C110D52C-BDB4-9E07-4C89-21759C12DCE3}" dt="2021-05-26T16:37:16.499" v="7"/>
          <ac:spMkLst>
            <pc:docMk/>
            <pc:sldMk cId="4159077558" sldId="267"/>
            <ac:spMk id="9" creationId="{1707FC24-6981-43D9-B525-C7832BA22463}"/>
          </ac:spMkLst>
        </pc:spChg>
        <pc:spChg chg="add del">
          <ac:chgData name="Guest User" userId="S::urn:spo:anon#0780abe349078b7199d3802e9ab22648f82ba896d623073af59d019e4f4b74f2::" providerId="AD" clId="Web-{C110D52C-BDB4-9E07-4C89-21759C12DCE3}" dt="2021-05-26T16:41:31.725" v="141"/>
          <ac:spMkLst>
            <pc:docMk/>
            <pc:sldMk cId="4159077558" sldId="267"/>
            <ac:spMk id="11" creationId="{C0DB9C61-90E0-484F-8602-02F49EDC1B70}"/>
          </ac:spMkLst>
        </pc:spChg>
        <pc:spChg chg="add del">
          <ac:chgData name="Guest User" userId="S::urn:spo:anon#0780abe349078b7199d3802e9ab22648f82ba896d623073af59d019e4f4b74f2::" providerId="AD" clId="Web-{C110D52C-BDB4-9E07-4C89-21759C12DCE3}" dt="2021-05-26T16:41:31.725" v="141"/>
          <ac:spMkLst>
            <pc:docMk/>
            <pc:sldMk cId="4159077558" sldId="267"/>
            <ac:spMk id="13" creationId="{3F7ED563-E5DB-4937-BF78-7893C4DC92A0}"/>
          </ac:spMkLst>
        </pc:spChg>
        <pc:spChg chg="add del">
          <ac:chgData name="Guest User" userId="S::urn:spo:anon#0780abe349078b7199d3802e9ab22648f82ba896d623073af59d019e4f4b74f2::" providerId="AD" clId="Web-{C110D52C-BDB4-9E07-4C89-21759C12DCE3}" dt="2021-05-26T16:41:31.725" v="141"/>
          <ac:spMkLst>
            <pc:docMk/>
            <pc:sldMk cId="4159077558" sldId="267"/>
            <ac:spMk id="15" creationId="{2306B647-FE95-4550-8350-3D2180C62211}"/>
          </ac:spMkLst>
        </pc:spChg>
        <pc:spChg chg="add del">
          <ac:chgData name="Guest User" userId="S::urn:spo:anon#0780abe349078b7199d3802e9ab22648f82ba896d623073af59d019e4f4b74f2::" providerId="AD" clId="Web-{C110D52C-BDB4-9E07-4C89-21759C12DCE3}" dt="2021-05-26T16:45:11.684" v="260"/>
          <ac:spMkLst>
            <pc:docMk/>
            <pc:sldMk cId="4159077558" sldId="267"/>
            <ac:spMk id="17" creationId="{D1D34770-47A8-402C-AF23-2B653F2D88C1}"/>
          </ac:spMkLst>
        </pc:spChg>
        <pc:spChg chg="add del">
          <ac:chgData name="Guest User" userId="S::urn:spo:anon#0780abe349078b7199d3802e9ab22648f82ba896d623073af59d019e4f4b74f2::" providerId="AD" clId="Web-{C110D52C-BDB4-9E07-4C89-21759C12DCE3}" dt="2021-05-26T16:45:11.668" v="259"/>
          <ac:spMkLst>
            <pc:docMk/>
            <pc:sldMk cId="4159077558" sldId="267"/>
            <ac:spMk id="19" creationId="{743AA782-23D1-4521-8CAD-47662984AA08}"/>
          </ac:spMkLst>
        </pc:spChg>
        <pc:spChg chg="add del">
          <ac:chgData name="Guest User" userId="S::urn:spo:anon#0780abe349078b7199d3802e9ab22648f82ba896d623073af59d019e4f4b74f2::" providerId="AD" clId="Web-{C110D52C-BDB4-9E07-4C89-21759C12DCE3}" dt="2021-05-26T16:41:31.725" v="140"/>
          <ac:spMkLst>
            <pc:docMk/>
            <pc:sldMk cId="4159077558" sldId="267"/>
            <ac:spMk id="20" creationId="{5E39A796-BE83-48B1-B33F-35C4A32AAB57}"/>
          </ac:spMkLst>
        </pc:spChg>
        <pc:spChg chg="add del">
          <ac:chgData name="Guest User" userId="S::urn:spo:anon#0780abe349078b7199d3802e9ab22648f82ba896d623073af59d019e4f4b74f2::" providerId="AD" clId="Web-{C110D52C-BDB4-9E07-4C89-21759C12DCE3}" dt="2021-05-26T17:04:50.027" v="833"/>
          <ac:spMkLst>
            <pc:docMk/>
            <pc:sldMk cId="4159077558" sldId="267"/>
            <ac:spMk id="21" creationId="{D1D34770-47A8-402C-AF23-2B653F2D88C1}"/>
          </ac:spMkLst>
        </pc:spChg>
        <pc:spChg chg="add del">
          <ac:chgData name="Guest User" userId="S::urn:spo:anon#0780abe349078b7199d3802e9ab22648f82ba896d623073af59d019e4f4b74f2::" providerId="AD" clId="Web-{C110D52C-BDB4-9E07-4C89-21759C12DCE3}" dt="2021-05-26T16:41:31.725" v="140"/>
          <ac:spMkLst>
            <pc:docMk/>
            <pc:sldMk cId="4159077558" sldId="267"/>
            <ac:spMk id="22" creationId="{72F84B47-E267-4194-8194-831DB7B5547F}"/>
          </ac:spMkLst>
        </pc:spChg>
        <pc:spChg chg="add">
          <ac:chgData name="Guest User" userId="S::urn:spo:anon#0780abe349078b7199d3802e9ab22648f82ba896d623073af59d019e4f4b74f2::" providerId="AD" clId="Web-{C110D52C-BDB4-9E07-4C89-21759C12DCE3}" dt="2021-05-26T17:04:50.027" v="833"/>
          <ac:spMkLst>
            <pc:docMk/>
            <pc:sldMk cId="4159077558" sldId="267"/>
            <ac:spMk id="23" creationId="{D1D34770-47A8-402C-AF23-2B653F2D88C1}"/>
          </ac:spMkLst>
        </pc:spChg>
        <pc:spChg chg="add del">
          <ac:chgData name="Guest User" userId="S::urn:spo:anon#0780abe349078b7199d3802e9ab22648f82ba896d623073af59d019e4f4b74f2::" providerId="AD" clId="Web-{C110D52C-BDB4-9E07-4C89-21759C12DCE3}" dt="2021-05-26T16:45:11.668" v="259"/>
          <ac:spMkLst>
            <pc:docMk/>
            <pc:sldMk cId="4159077558" sldId="267"/>
            <ac:spMk id="24" creationId="{650D18FE-0824-4A46-B22C-A86B52E5780A}"/>
          </ac:spMkLst>
        </pc:spChg>
        <pc:spChg chg="add del">
          <ac:chgData name="Guest User" userId="S::urn:spo:anon#0780abe349078b7199d3802e9ab22648f82ba896d623073af59d019e4f4b74f2::" providerId="AD" clId="Web-{C110D52C-BDB4-9E07-4C89-21759C12DCE3}" dt="2021-05-26T17:04:50.011" v="832"/>
          <ac:spMkLst>
            <pc:docMk/>
            <pc:sldMk cId="4159077558" sldId="267"/>
            <ac:spMk id="26" creationId="{743AA782-23D1-4521-8CAD-47662984AA08}"/>
          </ac:spMkLst>
        </pc:spChg>
        <pc:spChg chg="add del">
          <ac:chgData name="Guest User" userId="S::urn:spo:anon#0780abe349078b7199d3802e9ab22648f82ba896d623073af59d019e4f4b74f2::" providerId="AD" clId="Web-{C110D52C-BDB4-9E07-4C89-21759C12DCE3}" dt="2021-05-26T17:04:50.011" v="832"/>
          <ac:spMkLst>
            <pc:docMk/>
            <pc:sldMk cId="4159077558" sldId="267"/>
            <ac:spMk id="28" creationId="{71877DBC-BB60-40F0-AC93-2ACDBAAE60CE}"/>
          </ac:spMkLst>
        </pc:spChg>
        <pc:picChg chg="add mod ord">
          <ac:chgData name="Guest User" userId="S::urn:spo:anon#0780abe349078b7199d3802e9ab22648f82ba896d623073af59d019e4f4b74f2::" providerId="AD" clId="Web-{C110D52C-BDB4-9E07-4C89-21759C12DCE3}" dt="2021-05-26T17:04:50.027" v="833"/>
          <ac:picMkLst>
            <pc:docMk/>
            <pc:sldMk cId="4159077558" sldId="267"/>
            <ac:picMk id="4" creationId="{40F6F73B-ECD9-4866-8D93-97A82DEED6C8}"/>
          </ac:picMkLst>
        </pc:picChg>
      </pc:sldChg>
    </pc:docChg>
  </pc:docChgLst>
  <pc:docChgLst>
    <pc:chgData name="Guest User" userId="S::urn:spo:anon#0780abe349078b7199d3802e9ab22648f82ba896d623073af59d019e4f4b74f2::" providerId="AD" clId="Web-{511F5DAA-ACD3-6C6E-26A9-14CDB88947D1}"/>
    <pc:docChg chg="modSld">
      <pc:chgData name="Guest User" userId="S::urn:spo:anon#0780abe349078b7199d3802e9ab22648f82ba896d623073af59d019e4f4b74f2::" providerId="AD" clId="Web-{511F5DAA-ACD3-6C6E-26A9-14CDB88947D1}" dt="2021-05-24T08:58:33.097" v="913" actId="20577"/>
      <pc:docMkLst>
        <pc:docMk/>
      </pc:docMkLst>
      <pc:sldChg chg="modSp">
        <pc:chgData name="Guest User" userId="S::urn:spo:anon#0780abe349078b7199d3802e9ab22648f82ba896d623073af59d019e4f4b74f2::" providerId="AD" clId="Web-{511F5DAA-ACD3-6C6E-26A9-14CDB88947D1}" dt="2021-05-24T08:58:33.097" v="913" actId="20577"/>
        <pc:sldMkLst>
          <pc:docMk/>
          <pc:sldMk cId="927233674" sldId="257"/>
        </pc:sldMkLst>
        <pc:spChg chg="mod">
          <ac:chgData name="Guest User" userId="S::urn:spo:anon#0780abe349078b7199d3802e9ab22648f82ba896d623073af59d019e4f4b74f2::" providerId="AD" clId="Web-{511F5DAA-ACD3-6C6E-26A9-14CDB88947D1}" dt="2021-05-24T08:58:33.097" v="913" actId="20577"/>
          <ac:spMkLst>
            <pc:docMk/>
            <pc:sldMk cId="927233674" sldId="257"/>
            <ac:spMk id="3" creationId="{1A0AF47E-B5DE-440D-A7FF-FFEF5FF61ACC}"/>
          </ac:spMkLst>
        </pc:spChg>
      </pc:sldChg>
    </pc:docChg>
  </pc:docChgLst>
  <pc:docChgLst>
    <pc:chgData name="Mona Othman" userId="S::mona.othman@skole.hr::4c2724e7-92d3-4b75-9216-c4e1d6b3b07d" providerId="AD" clId="Web-{742C7DD2-6A7F-2576-59DE-3163BC541411}"/>
    <pc:docChg chg="delSld modSld">
      <pc:chgData name="Mona Othman" userId="S::mona.othman@skole.hr::4c2724e7-92d3-4b75-9216-c4e1d6b3b07d" providerId="AD" clId="Web-{742C7DD2-6A7F-2576-59DE-3163BC541411}" dt="2021-05-25T11:15:23.496" v="6"/>
      <pc:docMkLst>
        <pc:docMk/>
      </pc:docMkLst>
      <pc:sldChg chg="modSp">
        <pc:chgData name="Mona Othman" userId="S::mona.othman@skole.hr::4c2724e7-92d3-4b75-9216-c4e1d6b3b07d" providerId="AD" clId="Web-{742C7DD2-6A7F-2576-59DE-3163BC541411}" dt="2021-05-25T11:14:34.886" v="2" actId="14100"/>
        <pc:sldMkLst>
          <pc:docMk/>
          <pc:sldMk cId="429398691" sldId="259"/>
        </pc:sldMkLst>
        <pc:spChg chg="mod">
          <ac:chgData name="Mona Othman" userId="S::mona.othman@skole.hr::4c2724e7-92d3-4b75-9216-c4e1d6b3b07d" providerId="AD" clId="Web-{742C7DD2-6A7F-2576-59DE-3163BC541411}" dt="2021-05-25T11:14:34.886" v="2" actId="14100"/>
          <ac:spMkLst>
            <pc:docMk/>
            <pc:sldMk cId="429398691" sldId="259"/>
            <ac:spMk id="10" creationId="{212ACF4E-96B7-439A-A5C0-B6D5FA45522C}"/>
          </ac:spMkLst>
        </pc:spChg>
        <pc:picChg chg="mod">
          <ac:chgData name="Mona Othman" userId="S::mona.othman@skole.hr::4c2724e7-92d3-4b75-9216-c4e1d6b3b07d" providerId="AD" clId="Web-{742C7DD2-6A7F-2576-59DE-3163BC541411}" dt="2021-05-25T11:14:30.683" v="1" actId="1076"/>
          <ac:picMkLst>
            <pc:docMk/>
            <pc:sldMk cId="429398691" sldId="259"/>
            <ac:picMk id="9" creationId="{C9E86C06-3BF7-4A24-97CE-50D67A8AE02D}"/>
          </ac:picMkLst>
        </pc:picChg>
      </pc:sldChg>
      <pc:sldChg chg="del">
        <pc:chgData name="Mona Othman" userId="S::mona.othman@skole.hr::4c2724e7-92d3-4b75-9216-c4e1d6b3b07d" providerId="AD" clId="Web-{742C7DD2-6A7F-2576-59DE-3163BC541411}" dt="2021-05-25T11:15:23.496" v="6"/>
        <pc:sldMkLst>
          <pc:docMk/>
          <pc:sldMk cId="689119080" sldId="262"/>
        </pc:sldMkLst>
      </pc:sldChg>
      <pc:sldChg chg="modSp">
        <pc:chgData name="Mona Othman" userId="S::mona.othman@skole.hr::4c2724e7-92d3-4b75-9216-c4e1d6b3b07d" providerId="AD" clId="Web-{742C7DD2-6A7F-2576-59DE-3163BC541411}" dt="2021-05-25T11:15:05.293" v="5" actId="20577"/>
        <pc:sldMkLst>
          <pc:docMk/>
          <pc:sldMk cId="1551726372" sldId="264"/>
        </pc:sldMkLst>
        <pc:spChg chg="mod">
          <ac:chgData name="Mona Othman" userId="S::mona.othman@skole.hr::4c2724e7-92d3-4b75-9216-c4e1d6b3b07d" providerId="AD" clId="Web-{742C7DD2-6A7F-2576-59DE-3163BC541411}" dt="2021-05-25T11:15:05.293" v="5" actId="20577"/>
          <ac:spMkLst>
            <pc:docMk/>
            <pc:sldMk cId="1551726372" sldId="264"/>
            <ac:spMk id="3" creationId="{39A1DD7D-A4B6-4764-8984-45FE7FEE052A}"/>
          </ac:spMkLst>
        </pc:spChg>
      </pc:sldChg>
    </pc:docChg>
  </pc:docChgLst>
  <pc:docChgLst>
    <pc:chgData name="Guest User" userId="S::urn:spo:anon#0780abe349078b7199d3802e9ab22648f82ba896d623073af59d019e4f4b74f2::" providerId="AD" clId="Web-{8382B140-B894-4B4A-B4DF-0337535BCD1F}"/>
    <pc:docChg chg="modSld">
      <pc:chgData name="Guest User" userId="S::urn:spo:anon#0780abe349078b7199d3802e9ab22648f82ba896d623073af59d019e4f4b74f2::" providerId="AD" clId="Web-{8382B140-B894-4B4A-B4DF-0337535BCD1F}" dt="2021-05-24T13:12:02.036" v="31" actId="20577"/>
      <pc:docMkLst>
        <pc:docMk/>
      </pc:docMkLst>
      <pc:sldChg chg="modSp">
        <pc:chgData name="Guest User" userId="S::urn:spo:anon#0780abe349078b7199d3802e9ab22648f82ba896d623073af59d019e4f4b74f2::" providerId="AD" clId="Web-{8382B140-B894-4B4A-B4DF-0337535BCD1F}" dt="2021-05-24T13:11:25.410" v="9" actId="20577"/>
        <pc:sldMkLst>
          <pc:docMk/>
          <pc:sldMk cId="689119080" sldId="262"/>
        </pc:sldMkLst>
        <pc:spChg chg="mod">
          <ac:chgData name="Guest User" userId="S::urn:spo:anon#0780abe349078b7199d3802e9ab22648f82ba896d623073af59d019e4f4b74f2::" providerId="AD" clId="Web-{8382B140-B894-4B4A-B4DF-0337535BCD1F}" dt="2021-05-24T13:11:25.410" v="9" actId="20577"/>
          <ac:spMkLst>
            <pc:docMk/>
            <pc:sldMk cId="689119080" sldId="262"/>
            <ac:spMk id="3" creationId="{0BF9AFEF-C8BD-497C-AECF-062B2A90C76E}"/>
          </ac:spMkLst>
        </pc:spChg>
      </pc:sldChg>
      <pc:sldChg chg="modSp">
        <pc:chgData name="Guest User" userId="S::urn:spo:anon#0780abe349078b7199d3802e9ab22648f82ba896d623073af59d019e4f4b74f2::" providerId="AD" clId="Web-{8382B140-B894-4B4A-B4DF-0337535BCD1F}" dt="2021-05-24T13:12:02.036" v="31" actId="20577"/>
        <pc:sldMkLst>
          <pc:docMk/>
          <pc:sldMk cId="1893042624" sldId="263"/>
        </pc:sldMkLst>
        <pc:spChg chg="mod">
          <ac:chgData name="Guest User" userId="S::urn:spo:anon#0780abe349078b7199d3802e9ab22648f82ba896d623073af59d019e4f4b74f2::" providerId="AD" clId="Web-{8382B140-B894-4B4A-B4DF-0337535BCD1F}" dt="2021-05-24T13:12:02.036" v="31" actId="20577"/>
          <ac:spMkLst>
            <pc:docMk/>
            <pc:sldMk cId="1893042624" sldId="263"/>
            <ac:spMk id="3" creationId="{D670373C-37BC-408C-A673-B74A3C1A6C87}"/>
          </ac:spMkLst>
        </pc:spChg>
      </pc:sldChg>
    </pc:docChg>
  </pc:docChgLst>
  <pc:docChgLst>
    <pc:chgData name="Mona Othman" userId="S::mona.othman@skole.hr::4c2724e7-92d3-4b75-9216-c4e1d6b3b07d" providerId="AD" clId="Web-{BCB67E31-72B6-7EE5-4F84-D3C21D39DA3A}"/>
    <pc:docChg chg="modSld">
      <pc:chgData name="Mona Othman" userId="S::mona.othman@skole.hr::4c2724e7-92d3-4b75-9216-c4e1d6b3b07d" providerId="AD" clId="Web-{BCB67E31-72B6-7EE5-4F84-D3C21D39DA3A}" dt="2021-05-24T11:44:24.018" v="9" actId="20577"/>
      <pc:docMkLst>
        <pc:docMk/>
      </pc:docMkLst>
      <pc:sldChg chg="modSp">
        <pc:chgData name="Mona Othman" userId="S::mona.othman@skole.hr::4c2724e7-92d3-4b75-9216-c4e1d6b3b07d" providerId="AD" clId="Web-{BCB67E31-72B6-7EE5-4F84-D3C21D39DA3A}" dt="2021-05-24T11:44:24.018" v="9" actId="20577"/>
        <pc:sldMkLst>
          <pc:docMk/>
          <pc:sldMk cId="927233674" sldId="257"/>
        </pc:sldMkLst>
        <pc:spChg chg="mod">
          <ac:chgData name="Mona Othman" userId="S::mona.othman@skole.hr::4c2724e7-92d3-4b75-9216-c4e1d6b3b07d" providerId="AD" clId="Web-{BCB67E31-72B6-7EE5-4F84-D3C21D39DA3A}" dt="2021-05-24T11:44:24.018" v="9" actId="20577"/>
          <ac:spMkLst>
            <pc:docMk/>
            <pc:sldMk cId="927233674" sldId="257"/>
            <ac:spMk id="3" creationId="{1A0AF47E-B5DE-440D-A7FF-FFEF5FF61ACC}"/>
          </ac:spMkLst>
        </pc:spChg>
      </pc:sldChg>
    </pc:docChg>
  </pc:docChgLst>
  <pc:docChgLst>
    <pc:chgData name="Mona Othman" userId="S::mona.othman@skole.hr::4c2724e7-92d3-4b75-9216-c4e1d6b3b07d" providerId="AD" clId="Web-{0F8463E9-EBC7-7215-18F6-E29A334FE7F7}"/>
    <pc:docChg chg="addSld modSld">
      <pc:chgData name="Mona Othman" userId="S::mona.othman@skole.hr::4c2724e7-92d3-4b75-9216-c4e1d6b3b07d" providerId="AD" clId="Web-{0F8463E9-EBC7-7215-18F6-E29A334FE7F7}" dt="2021-05-26T11:32:41.712" v="286" actId="20577"/>
      <pc:docMkLst>
        <pc:docMk/>
      </pc:docMkLst>
      <pc:sldChg chg="modSp">
        <pc:chgData name="Mona Othman" userId="S::mona.othman@skole.hr::4c2724e7-92d3-4b75-9216-c4e1d6b3b07d" providerId="AD" clId="Web-{0F8463E9-EBC7-7215-18F6-E29A334FE7F7}" dt="2021-05-26T11:31:48.680" v="283" actId="20577"/>
        <pc:sldMkLst>
          <pc:docMk/>
          <pc:sldMk cId="1893042624" sldId="263"/>
        </pc:sldMkLst>
        <pc:spChg chg="mod">
          <ac:chgData name="Mona Othman" userId="S::mona.othman@skole.hr::4c2724e7-92d3-4b75-9216-c4e1d6b3b07d" providerId="AD" clId="Web-{0F8463E9-EBC7-7215-18F6-E29A334FE7F7}" dt="2021-05-26T11:29:03.878" v="266" actId="20577"/>
          <ac:spMkLst>
            <pc:docMk/>
            <pc:sldMk cId="1893042624" sldId="263"/>
            <ac:spMk id="2" creationId="{C717EBE1-0D4C-41E0-9A16-970DEB76BA04}"/>
          </ac:spMkLst>
        </pc:spChg>
        <pc:spChg chg="mod">
          <ac:chgData name="Mona Othman" userId="S::mona.othman@skole.hr::4c2724e7-92d3-4b75-9216-c4e1d6b3b07d" providerId="AD" clId="Web-{0F8463E9-EBC7-7215-18F6-E29A334FE7F7}" dt="2021-05-26T11:31:48.680" v="283" actId="20577"/>
          <ac:spMkLst>
            <pc:docMk/>
            <pc:sldMk cId="1893042624" sldId="263"/>
            <ac:spMk id="3" creationId="{D670373C-37BC-408C-A673-B74A3C1A6C87}"/>
          </ac:spMkLst>
        </pc:spChg>
      </pc:sldChg>
      <pc:sldChg chg="modSp new">
        <pc:chgData name="Mona Othman" userId="S::mona.othman@skole.hr::4c2724e7-92d3-4b75-9216-c4e1d6b3b07d" providerId="AD" clId="Web-{0F8463E9-EBC7-7215-18F6-E29A334FE7F7}" dt="2021-05-26T11:32:41.712" v="286" actId="20577"/>
        <pc:sldMkLst>
          <pc:docMk/>
          <pc:sldMk cId="1199006105" sldId="268"/>
        </pc:sldMkLst>
        <pc:spChg chg="mod">
          <ac:chgData name="Mona Othman" userId="S::mona.othman@skole.hr::4c2724e7-92d3-4b75-9216-c4e1d6b3b07d" providerId="AD" clId="Web-{0F8463E9-EBC7-7215-18F6-E29A334FE7F7}" dt="2021-05-26T08:46:54.879" v="257" actId="20577"/>
          <ac:spMkLst>
            <pc:docMk/>
            <pc:sldMk cId="1199006105" sldId="268"/>
            <ac:spMk id="2" creationId="{6FA18148-7947-40D9-94EF-3E0DAD627E5C}"/>
          </ac:spMkLst>
        </pc:spChg>
        <pc:spChg chg="mod">
          <ac:chgData name="Mona Othman" userId="S::mona.othman@skole.hr::4c2724e7-92d3-4b75-9216-c4e1d6b3b07d" providerId="AD" clId="Web-{0F8463E9-EBC7-7215-18F6-E29A334FE7F7}" dt="2021-05-26T11:32:41.712" v="286" actId="20577"/>
          <ac:spMkLst>
            <pc:docMk/>
            <pc:sldMk cId="1199006105" sldId="268"/>
            <ac:spMk id="3" creationId="{3B52B997-AF06-440F-8EEA-B07A4B03336F}"/>
          </ac:spMkLst>
        </pc:spChg>
      </pc:sldChg>
    </pc:docChg>
  </pc:docChgLst>
  <pc:docChgLst>
    <pc:chgData name="Guest User" userId="S::urn:spo:anon#0780abe349078b7199d3802e9ab22648f82ba896d623073af59d019e4f4b74f2::" providerId="AD" clId="Web-{6B361016-997D-A850-58AF-8005FEF3EEBD}"/>
    <pc:docChg chg="modSld">
      <pc:chgData name="Guest User" userId="S::urn:spo:anon#0780abe349078b7199d3802e9ab22648f82ba896d623073af59d019e4f4b74f2::" providerId="AD" clId="Web-{6B361016-997D-A850-58AF-8005FEF3EEBD}" dt="2021-05-24T11:58:27.882" v="40" actId="20577"/>
      <pc:docMkLst>
        <pc:docMk/>
      </pc:docMkLst>
      <pc:sldChg chg="modSp">
        <pc:chgData name="Guest User" userId="S::urn:spo:anon#0780abe349078b7199d3802e9ab22648f82ba896d623073af59d019e4f4b74f2::" providerId="AD" clId="Web-{6B361016-997D-A850-58AF-8005FEF3EEBD}" dt="2021-05-24T11:55:47.832" v="16" actId="20577"/>
        <pc:sldMkLst>
          <pc:docMk/>
          <pc:sldMk cId="1663251541" sldId="258"/>
        </pc:sldMkLst>
        <pc:spChg chg="mod">
          <ac:chgData name="Guest User" userId="S::urn:spo:anon#0780abe349078b7199d3802e9ab22648f82ba896d623073af59d019e4f4b74f2::" providerId="AD" clId="Web-{6B361016-997D-A850-58AF-8005FEF3EEBD}" dt="2021-05-24T11:55:47.832" v="16" actId="20577"/>
          <ac:spMkLst>
            <pc:docMk/>
            <pc:sldMk cId="1663251541" sldId="258"/>
            <ac:spMk id="3" creationId="{02EDF077-700C-40B4-8A1F-56B2197E0A0C}"/>
          </ac:spMkLst>
        </pc:spChg>
      </pc:sldChg>
      <pc:sldChg chg="modSp">
        <pc:chgData name="Guest User" userId="S::urn:spo:anon#0780abe349078b7199d3802e9ab22648f82ba896d623073af59d019e4f4b74f2::" providerId="AD" clId="Web-{6B361016-997D-A850-58AF-8005FEF3EEBD}" dt="2021-05-24T11:58:27.882" v="40" actId="20577"/>
        <pc:sldMkLst>
          <pc:docMk/>
          <pc:sldMk cId="429398691" sldId="259"/>
        </pc:sldMkLst>
        <pc:spChg chg="mod">
          <ac:chgData name="Guest User" userId="S::urn:spo:anon#0780abe349078b7199d3802e9ab22648f82ba896d623073af59d019e4f4b74f2::" providerId="AD" clId="Web-{6B361016-997D-A850-58AF-8005FEF3EEBD}" dt="2021-05-24T11:58:27.882" v="40" actId="20577"/>
          <ac:spMkLst>
            <pc:docMk/>
            <pc:sldMk cId="429398691" sldId="259"/>
            <ac:spMk id="10" creationId="{212ACF4E-96B7-439A-A5C0-B6D5FA45522C}"/>
          </ac:spMkLst>
        </pc:spChg>
      </pc:sldChg>
    </pc:docChg>
  </pc:docChgLst>
  <pc:docChgLst>
    <pc:chgData name="Guest User" userId="S::urn:spo:anon#0780abe349078b7199d3802e9ab22648f82ba896d623073af59d019e4f4b74f2::" providerId="AD" clId="Web-{9DCFEC39-C9E2-47B2-EDF3-332CB295F82E}"/>
    <pc:docChg chg="">
      <pc:chgData name="Guest User" userId="S::urn:spo:anon#0780abe349078b7199d3802e9ab22648f82ba896d623073af59d019e4f4b74f2::" providerId="AD" clId="Web-{9DCFEC39-C9E2-47B2-EDF3-332CB295F82E}" dt="2021-05-25T16:03:04.778" v="0"/>
      <pc:docMkLst>
        <pc:docMk/>
      </pc:docMkLst>
      <pc:sldChg chg="addCm">
        <pc:chgData name="Guest User" userId="S::urn:spo:anon#0780abe349078b7199d3802e9ab22648f82ba896d623073af59d019e4f4b74f2::" providerId="AD" clId="Web-{9DCFEC39-C9E2-47B2-EDF3-332CB295F82E}" dt="2021-05-25T16:03:04.778" v="0"/>
        <pc:sldMkLst>
          <pc:docMk/>
          <pc:sldMk cId="1609295040" sldId="260"/>
        </pc:sldMkLst>
      </pc:sldChg>
    </pc:docChg>
  </pc:docChgLst>
  <pc:docChgLst>
    <pc:chgData name="Mona Othman" userId="S::mona.othman@skole.hr::4c2724e7-92d3-4b75-9216-c4e1d6b3b07d" providerId="AD" clId="Web-{0E50E154-BB1A-1051-6772-F9951A5D4565}"/>
    <pc:docChg chg="addSld modSld sldOrd">
      <pc:chgData name="Mona Othman" userId="S::mona.othman@skole.hr::4c2724e7-92d3-4b75-9216-c4e1d6b3b07d" providerId="AD" clId="Web-{0E50E154-BB1A-1051-6772-F9951A5D4565}" dt="2021-05-25T16:10:30.686" v="174"/>
      <pc:docMkLst>
        <pc:docMk/>
      </pc:docMkLst>
      <pc:sldChg chg="modSp">
        <pc:chgData name="Mona Othman" userId="S::mona.othman@skole.hr::4c2724e7-92d3-4b75-9216-c4e1d6b3b07d" providerId="AD" clId="Web-{0E50E154-BB1A-1051-6772-F9951A5D4565}" dt="2021-05-25T16:08:22.807" v="170" actId="20577"/>
        <pc:sldMkLst>
          <pc:docMk/>
          <pc:sldMk cId="927233674" sldId="257"/>
        </pc:sldMkLst>
        <pc:spChg chg="mod">
          <ac:chgData name="Mona Othman" userId="S::mona.othman@skole.hr::4c2724e7-92d3-4b75-9216-c4e1d6b3b07d" providerId="AD" clId="Web-{0E50E154-BB1A-1051-6772-F9951A5D4565}" dt="2021-05-25T16:08:22.807" v="170" actId="20577"/>
          <ac:spMkLst>
            <pc:docMk/>
            <pc:sldMk cId="927233674" sldId="257"/>
            <ac:spMk id="3" creationId="{1A0AF47E-B5DE-440D-A7FF-FFEF5FF61ACC}"/>
          </ac:spMkLst>
        </pc:spChg>
      </pc:sldChg>
      <pc:sldChg chg="modSp">
        <pc:chgData name="Mona Othman" userId="S::mona.othman@skole.hr::4c2724e7-92d3-4b75-9216-c4e1d6b3b07d" providerId="AD" clId="Web-{0E50E154-BB1A-1051-6772-F9951A5D4565}" dt="2021-05-25T16:08:41.182" v="173" actId="20577"/>
        <pc:sldMkLst>
          <pc:docMk/>
          <pc:sldMk cId="1663251541" sldId="258"/>
        </pc:sldMkLst>
        <pc:spChg chg="mod">
          <ac:chgData name="Mona Othman" userId="S::mona.othman@skole.hr::4c2724e7-92d3-4b75-9216-c4e1d6b3b07d" providerId="AD" clId="Web-{0E50E154-BB1A-1051-6772-F9951A5D4565}" dt="2021-05-25T16:08:41.182" v="173" actId="20577"/>
          <ac:spMkLst>
            <pc:docMk/>
            <pc:sldMk cId="1663251541" sldId="258"/>
            <ac:spMk id="3" creationId="{02EDF077-700C-40B4-8A1F-56B2197E0A0C}"/>
          </ac:spMkLst>
        </pc:spChg>
      </pc:sldChg>
      <pc:sldChg chg="delSp modSp">
        <pc:chgData name="Mona Othman" userId="S::mona.othman@skole.hr::4c2724e7-92d3-4b75-9216-c4e1d6b3b07d" providerId="AD" clId="Web-{0E50E154-BB1A-1051-6772-F9951A5D4565}" dt="2021-05-25T16:01:43.514" v="50"/>
        <pc:sldMkLst>
          <pc:docMk/>
          <pc:sldMk cId="1609295040" sldId="260"/>
        </pc:sldMkLst>
        <pc:spChg chg="mod">
          <ac:chgData name="Mona Othman" userId="S::mona.othman@skole.hr::4c2724e7-92d3-4b75-9216-c4e1d6b3b07d" providerId="AD" clId="Web-{0E50E154-BB1A-1051-6772-F9951A5D4565}" dt="2021-05-25T16:01:35.014" v="46" actId="20577"/>
          <ac:spMkLst>
            <pc:docMk/>
            <pc:sldMk cId="1609295040" sldId="260"/>
            <ac:spMk id="3" creationId="{E4EBAC6E-0154-41AB-A5E4-BF75A1F4F8A1}"/>
          </ac:spMkLst>
        </pc:spChg>
        <pc:spChg chg="del mod">
          <ac:chgData name="Mona Othman" userId="S::mona.othman@skole.hr::4c2724e7-92d3-4b75-9216-c4e1d6b3b07d" providerId="AD" clId="Web-{0E50E154-BB1A-1051-6772-F9951A5D4565}" dt="2021-05-25T16:01:43.514" v="50"/>
          <ac:spMkLst>
            <pc:docMk/>
            <pc:sldMk cId="1609295040" sldId="260"/>
            <ac:spMk id="4" creationId="{8944B48F-6584-4855-A85E-9594A5DB9595}"/>
          </ac:spMkLst>
        </pc:spChg>
      </pc:sldChg>
      <pc:sldChg chg="modSp addCm">
        <pc:chgData name="Mona Othman" userId="S::mona.othman@skole.hr::4c2724e7-92d3-4b75-9216-c4e1d6b3b07d" providerId="AD" clId="Web-{0E50E154-BB1A-1051-6772-F9951A5D4565}" dt="2021-05-25T16:10:30.686" v="174"/>
        <pc:sldMkLst>
          <pc:docMk/>
          <pc:sldMk cId="1893042624" sldId="263"/>
        </pc:sldMkLst>
        <pc:spChg chg="mod">
          <ac:chgData name="Mona Othman" userId="S::mona.othman@skole.hr::4c2724e7-92d3-4b75-9216-c4e1d6b3b07d" providerId="AD" clId="Web-{0E50E154-BB1A-1051-6772-F9951A5D4565}" dt="2021-05-25T15:59:42.198" v="15" actId="20577"/>
          <ac:spMkLst>
            <pc:docMk/>
            <pc:sldMk cId="1893042624" sldId="263"/>
            <ac:spMk id="2" creationId="{C717EBE1-0D4C-41E0-9A16-970DEB76BA04}"/>
          </ac:spMkLst>
        </pc:spChg>
        <pc:spChg chg="mod">
          <ac:chgData name="Mona Othman" userId="S::mona.othman@skole.hr::4c2724e7-92d3-4b75-9216-c4e1d6b3b07d" providerId="AD" clId="Web-{0E50E154-BB1A-1051-6772-F9951A5D4565}" dt="2021-05-25T16:00:02.199" v="17" actId="20577"/>
          <ac:spMkLst>
            <pc:docMk/>
            <pc:sldMk cId="1893042624" sldId="263"/>
            <ac:spMk id="3" creationId="{D670373C-37BC-408C-A673-B74A3C1A6C87}"/>
          </ac:spMkLst>
        </pc:spChg>
      </pc:sldChg>
      <pc:sldChg chg="modSp new ord">
        <pc:chgData name="Mona Othman" userId="S::mona.othman@skole.hr::4c2724e7-92d3-4b75-9216-c4e1d6b3b07d" providerId="AD" clId="Web-{0E50E154-BB1A-1051-6772-F9951A5D4565}" dt="2021-05-25T16:01:13.529" v="44" actId="20577"/>
        <pc:sldMkLst>
          <pc:docMk/>
          <pc:sldMk cId="4159077558" sldId="267"/>
        </pc:sldMkLst>
        <pc:spChg chg="mod">
          <ac:chgData name="Mona Othman" userId="S::mona.othman@skole.hr::4c2724e7-92d3-4b75-9216-c4e1d6b3b07d" providerId="AD" clId="Web-{0E50E154-BB1A-1051-6772-F9951A5D4565}" dt="2021-05-25T16:01:13.529" v="44" actId="20577"/>
          <ac:spMkLst>
            <pc:docMk/>
            <pc:sldMk cId="4159077558" sldId="267"/>
            <ac:spMk id="2" creationId="{7EC25A82-5917-471A-88F9-D8D502864A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EE1C6A5-8720-402C-8D38-EAB41D3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F2DEC50-0BF3-418B-BCD4-09D8D4302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65ACB05-52C2-4F36-8AB4-E97A5A29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35-EF28-4399-99F6-14CCD2B9460E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66C2BE84-8994-4937-BB0D-0EB5F0E7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EEB7317D-635E-40C3-84C8-A2D07F3D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A2F-E9C9-47D0-940B-DD00386A02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211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6801B8A-24AD-4425-A0CA-9D6CAB951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4331EDFD-1C38-452E-BB6D-7F4E5671E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F0B36D80-D5D6-4150-8473-B3590A659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35-EF28-4399-99F6-14CCD2B9460E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3A51179D-D294-443D-9358-B8C3E446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B28E29FA-5DF9-4F61-A298-4F3A72D4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A2F-E9C9-47D0-940B-DD00386A02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042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99EDEC3A-52E6-4811-AAC8-077B759F8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8DE36F78-F56D-4086-9FF8-95C9AD5B3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6202F943-08CB-41A8-A9C4-CA166172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35-EF28-4399-99F6-14CCD2B9460E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6DAA3281-2635-4E47-967A-5E7072D3F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FEF30B4-BACF-4856-A08B-8C0359A1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A2F-E9C9-47D0-940B-DD00386A02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968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52C5AD7-9B86-40B7-BB07-43B7D873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6AAF836-26CD-48BB-8387-4E13E6422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25081E8E-3545-481B-BC48-1B0656EFB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35-EF28-4399-99F6-14CCD2B9460E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B7C2F62C-4025-4891-8445-183FF9A1D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9A9B048-D4CA-45CA-8D51-4216AED7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A2F-E9C9-47D0-940B-DD00386A02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040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597CFDD-5DCA-421A-8E01-786BEC83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586ECEA8-0579-45C5-8C78-B04020F98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BF0A8C14-8436-452F-9564-4B77AA1AC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35-EF28-4399-99F6-14CCD2B9460E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A095CB5-CD3F-453A-BB25-9B445903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5D78FEF8-BD53-4949-8EFB-BDD236A08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A2F-E9C9-47D0-940B-DD00386A02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554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1BBD853-E89F-48FF-9C49-3F04B71CF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DAEF7DE-FF57-465A-A854-EB4712713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29838D5F-F314-4B01-BC7E-5D248391D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61A31FA0-D042-42C1-B28D-7DCF3A60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35-EF28-4399-99F6-14CCD2B9460E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7B9A50E-BCCC-42BB-A7B3-437F8871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A5FE1F45-166B-4AF6-ADCC-A033F98E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A2F-E9C9-47D0-940B-DD00386A02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374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8249A2B-2ADB-42C3-9132-AEFD13505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9C8F5DC3-24D5-4672-9389-83DD2445B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CAC7AF2B-2F36-4151-99E7-5FE860C6B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56BF5127-0B15-47EA-B369-5FE07845D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6206AD08-7062-407C-8113-9DA46044A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96E2C92B-102F-4AE8-90DC-0567C3FA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35-EF28-4399-99F6-14CCD2B9460E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904CEF43-F17E-4933-B48D-3AA981D63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F4B6E02F-9146-406F-A2E2-362DB991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A2F-E9C9-47D0-940B-DD00386A02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850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7E2B100-A101-4C1F-B7AA-34ACFB1A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B2079D24-39D5-43F2-B692-7E89B2C30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35-EF28-4399-99F6-14CCD2B9460E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917382C8-4ED1-457B-BF1F-623BEA34C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597FD395-8717-455A-83C8-C813B8CE9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A2F-E9C9-47D0-940B-DD00386A02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0695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7BB50FB0-9F4F-42B7-9A45-5EFB46E3F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35-EF28-4399-99F6-14CCD2B9460E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857907F1-A8B9-425A-9521-8ACBD40F3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DEDAD76A-B0E9-47DF-A8F3-79A19189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A2F-E9C9-47D0-940B-DD00386A02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910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481EEAF-ADCB-47C2-A861-D42E31F0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8BF5209-2F96-4863-B897-BA071F026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732B931A-BD8B-4F6D-B695-72E038BB7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7527AF20-7FEE-494A-8ABE-47A9D0E8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35-EF28-4399-99F6-14CCD2B9460E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D8A58753-28B0-4EE0-858D-9F8BCEFAF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B9B6CE91-05AF-44EE-A73F-021D7D9A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A2F-E9C9-47D0-940B-DD00386A02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705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7193E88-DF1D-41E9-8014-9B8DEEBA2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DC1F152A-90F1-4AD0-84E9-C8415EC29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99E4D36B-B276-4B19-A60F-A7BBFDC6E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3C0942E8-2E99-48D1-A84B-7064F83B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FA35-EF28-4399-99F6-14CCD2B9460E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3DD204EE-415C-4751-A0A0-28176B5B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C1FD9697-7BB1-4914-B506-25465F08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91A2F-E9C9-47D0-940B-DD00386A02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707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45141AC9-8337-496D-8F14-F442CEE82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EC04CCC2-6BED-4632-BFD8-C046B8A31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906C98A6-E9A2-4C7F-B896-60170E0A2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FA35-EF28-4399-99F6-14CCD2B9460E}" type="datetimeFigureOut">
              <a:rPr lang="hr-HR" smtClean="0"/>
              <a:t>27.5.2021.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278578D-3865-469E-98FF-992FFC4D2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0A990C89-F88B-49FD-A9AF-41F9F28BCB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1A2F-E9C9-47D0-940B-DD00386A02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3907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8D28FAA-C3EC-4654-A7E8-ED6658F8F6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11500" b="1">
                <a:latin typeface="French Script MT" panose="03020402040607040605" pitchFamily="66" charset="0"/>
              </a:rPr>
              <a:t>Dan škole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DDC8B589-AC57-42B3-BA9A-CCE6DCF8D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hr-HR" sz="4800" b="1">
                <a:latin typeface="French Script MT" panose="03020402040607040605" pitchFamily="66" charset="0"/>
              </a:rPr>
              <a:t>28. svibnja 2021.</a:t>
            </a:r>
          </a:p>
          <a:p>
            <a:r>
              <a:rPr lang="hr-HR" sz="4800" b="1">
                <a:latin typeface="French Script MT" panose="03020402040607040605" pitchFamily="66" charset="0"/>
              </a:rPr>
              <a:t>OŠ Ivana Rabljanina Rab</a:t>
            </a:r>
          </a:p>
        </p:txBody>
      </p:sp>
      <p:pic>
        <p:nvPicPr>
          <p:cNvPr id="5" name="Slika 4" descr="Slika na kojoj se prikazuje tekst, isječak crteža&#10;&#10;Opis je automatski generiran">
            <a:extLst>
              <a:ext uri="{FF2B5EF4-FFF2-40B4-BE49-F238E27FC236}">
                <a16:creationId xmlns="" xmlns:a16="http://schemas.microsoft.com/office/drawing/2014/main" id="{DB89EFED-C3B8-4FCA-929D-AA7FF41F1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30" y="67286"/>
            <a:ext cx="1833107" cy="211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3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717EBE1-0D4C-41E0-9A16-970DEB76B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>
                <a:latin typeface="Times New Roman"/>
                <a:cs typeface="Times New Roman"/>
              </a:rPr>
              <a:t>Posebne pohvale: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D670373C-37BC-408C-A673-B74A3C1A6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2015"/>
            <a:ext cx="10515600" cy="4351338"/>
          </a:xfrm>
          <a:solidFill>
            <a:schemeClr val="bg1">
              <a:alpha val="72000"/>
            </a:schemeClr>
          </a:solidFill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r-HR" i="1" dirty="0" smtClean="0">
                <a:latin typeface="Times New Roman"/>
                <a:cs typeface="Calibri"/>
              </a:rPr>
              <a:t>učenicama </a:t>
            </a:r>
            <a:r>
              <a:rPr lang="hr-HR" i="1" dirty="0">
                <a:latin typeface="Times New Roman"/>
                <a:cs typeface="Calibri"/>
              </a:rPr>
              <a:t>generacije </a:t>
            </a:r>
            <a:r>
              <a:rPr lang="hr-HR" b="1" i="1" dirty="0">
                <a:latin typeface="Times New Roman"/>
                <a:cs typeface="Calibri"/>
              </a:rPr>
              <a:t>Miji Marušić (8.d) i Doris </a:t>
            </a:r>
            <a:r>
              <a:rPr lang="hr-HR" b="1" i="1" dirty="0" err="1">
                <a:latin typeface="Times New Roman"/>
                <a:cs typeface="Calibri"/>
              </a:rPr>
              <a:t>Kurelić</a:t>
            </a:r>
            <a:r>
              <a:rPr lang="hr-HR" b="1" i="1" dirty="0">
                <a:latin typeface="Times New Roman"/>
                <a:cs typeface="Calibri"/>
              </a:rPr>
              <a:t> (8.a)</a:t>
            </a:r>
          </a:p>
          <a:p>
            <a:pPr>
              <a:lnSpc>
                <a:spcPct val="150000"/>
              </a:lnSpc>
            </a:pPr>
            <a:r>
              <a:rPr lang="hr-HR" i="1" dirty="0">
                <a:latin typeface="Times New Roman"/>
                <a:cs typeface="Calibri"/>
              </a:rPr>
              <a:t>učeniku </a:t>
            </a:r>
            <a:r>
              <a:rPr lang="hr-HR" b="1" i="1" dirty="0">
                <a:latin typeface="Times New Roman"/>
                <a:cs typeface="Calibri"/>
              </a:rPr>
              <a:t>Ivanu </a:t>
            </a:r>
            <a:r>
              <a:rPr lang="hr-HR" b="1" i="1" dirty="0" err="1">
                <a:latin typeface="Times New Roman"/>
                <a:cs typeface="Calibri"/>
              </a:rPr>
              <a:t>Kureliću</a:t>
            </a:r>
            <a:r>
              <a:rPr lang="hr-HR" b="1" i="1" dirty="0">
                <a:latin typeface="Times New Roman"/>
                <a:cs typeface="Calibri"/>
              </a:rPr>
              <a:t> (5.c) </a:t>
            </a:r>
            <a:r>
              <a:rPr lang="hr-HR" i="1" dirty="0">
                <a:latin typeface="Times New Roman"/>
                <a:cs typeface="Calibri"/>
              </a:rPr>
              <a:t>za sudjelovanje na državnoj razini natjecanja iz geografije</a:t>
            </a:r>
          </a:p>
          <a:p>
            <a:pPr>
              <a:lnSpc>
                <a:spcPct val="150000"/>
              </a:lnSpc>
            </a:pPr>
            <a:r>
              <a:rPr lang="hr-HR" b="1" i="1" dirty="0">
                <a:latin typeface="Times New Roman"/>
                <a:cs typeface="Calibri"/>
              </a:rPr>
              <a:t>učenicima odlikašima tijekom svih osam godina školovanja</a:t>
            </a:r>
          </a:p>
          <a:p>
            <a:pPr>
              <a:lnSpc>
                <a:spcPct val="150000"/>
              </a:lnSpc>
            </a:pPr>
            <a:r>
              <a:rPr lang="hr-HR" i="1" dirty="0">
                <a:latin typeface="Times New Roman"/>
                <a:ea typeface="+mn-lt"/>
                <a:cs typeface="+mn-lt"/>
              </a:rPr>
              <a:t>učenici </a:t>
            </a:r>
            <a:r>
              <a:rPr lang="hr-HR" b="1" i="1" dirty="0">
                <a:latin typeface="Times New Roman"/>
                <a:ea typeface="+mn-lt"/>
                <a:cs typeface="+mn-lt"/>
              </a:rPr>
              <a:t>2.a razreda Ariani Blagdan </a:t>
            </a:r>
            <a:r>
              <a:rPr lang="hr-HR" i="1" dirty="0">
                <a:latin typeface="Times New Roman"/>
                <a:ea typeface="+mn-lt"/>
                <a:cs typeface="+mn-lt"/>
              </a:rPr>
              <a:t>za 1. mjesto na likovnom natječaju „Australija u </a:t>
            </a:r>
            <a:r>
              <a:rPr lang="hr-HR" i="1" dirty="0" err="1">
                <a:latin typeface="Times New Roman"/>
                <a:ea typeface="+mn-lt"/>
                <a:cs typeface="+mn-lt"/>
              </a:rPr>
              <a:t>Zoo</a:t>
            </a:r>
            <a:r>
              <a:rPr lang="hr-HR" i="1" dirty="0">
                <a:latin typeface="Times New Roman"/>
                <a:ea typeface="+mn-lt"/>
                <a:cs typeface="+mn-lt"/>
              </a:rPr>
              <a:t> vrtu grada </a:t>
            </a:r>
            <a:r>
              <a:rPr lang="hr-HR" i="1" dirty="0" smtClean="0">
                <a:latin typeface="Times New Roman"/>
                <a:ea typeface="+mn-lt"/>
                <a:cs typeface="+mn-lt"/>
              </a:rPr>
              <a:t>Zagreba“</a:t>
            </a:r>
            <a:r>
              <a:rPr lang="hr-HR" i="1" dirty="0" smtClean="0">
                <a:latin typeface="Times New Roman"/>
                <a:cs typeface="+mn-lt"/>
              </a:rPr>
              <a:t> </a:t>
            </a:r>
            <a:r>
              <a:rPr lang="hr-HR" i="1" dirty="0" smtClean="0">
                <a:latin typeface="Times New Roman"/>
                <a:ea typeface="+mn-lt"/>
                <a:cs typeface="+mn-lt"/>
              </a:rPr>
              <a:t>Veleposlanstva </a:t>
            </a:r>
            <a:r>
              <a:rPr lang="hr-HR" i="1" dirty="0">
                <a:latin typeface="Times New Roman"/>
                <a:ea typeface="+mn-lt"/>
                <a:cs typeface="+mn-lt"/>
              </a:rPr>
              <a:t>Australije u Zagrebu za djecu od 5 do 12 godina </a:t>
            </a:r>
            <a:endParaRPr lang="hr-HR" i="1" dirty="0">
              <a:cs typeface="Calibri"/>
            </a:endParaRPr>
          </a:p>
          <a:p>
            <a:endParaRPr lang="hr-HR" i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304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A18148-7947-40D9-94EF-3E0DAD62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>
                <a:latin typeface="Times New Roman"/>
                <a:cs typeface="Calibri Light"/>
              </a:rPr>
              <a:t>Posebne</a:t>
            </a:r>
            <a:r>
              <a:rPr lang="en-US" b="1" i="1" dirty="0">
                <a:latin typeface="Times New Roman"/>
                <a:cs typeface="Calibri Light"/>
              </a:rPr>
              <a:t> </a:t>
            </a:r>
            <a:r>
              <a:rPr lang="en-US" b="1" i="1" dirty="0" err="1">
                <a:latin typeface="Times New Roman"/>
                <a:cs typeface="Calibri Light"/>
              </a:rPr>
              <a:t>zahvale</a:t>
            </a:r>
            <a:endParaRPr lang="en-US" b="1" i="1" dirty="0">
              <a:latin typeface="Times New Roman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B52B997-AF06-440F-8EEA-B07A4B033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0346" y="1690688"/>
            <a:ext cx="8942522" cy="4486275"/>
          </a:xfrm>
          <a:solidFill>
            <a:schemeClr val="bg1">
              <a:alpha val="71000"/>
            </a:schemeClr>
          </a:solidFill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Mentorima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učenika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sudionika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županijskom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državnom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natjecanju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Općin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Lopar</a:t>
            </a:r>
          </a:p>
          <a:p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Srednj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oj školi </a:t>
            </a:r>
            <a:r>
              <a:rPr lang="hr-HR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Markantuna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Dominisa Rab i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Dječj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vrtić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Pahuljica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Nastavn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zavod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javno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zdravstvo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Ispostava Rab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Bolnic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Rab</a:t>
            </a:r>
          </a:p>
          <a:p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Dobrovoljno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vatrogasno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društv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Rab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Pučkom otvorenom učilištu Rab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Gradsk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oj knjižnici Rab</a:t>
            </a:r>
          </a:p>
          <a:p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Komunalnom poduzeću </a:t>
            </a:r>
            <a:r>
              <a:rPr lang="hr-HR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Dundovo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d.o.o.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informativnom portalu Rab danas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gđi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Nevenk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Videk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Krešimir</a:t>
            </a:r>
            <a:r>
              <a:rPr lang="hr-HR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Butković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onatori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–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obitelj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Kurilić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gđi </a:t>
            </a:r>
            <a:r>
              <a:rPr lang="en-US" sz="3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</a:t>
            </a:r>
            <a:r>
              <a:rPr lang="hr-HR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Perčinić</a:t>
            </a:r>
            <a:endParaRPr lang="en-US" sz="3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9006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06DA9DF9-31F7-4056-B42E-878CC92417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niOkvir 1">
            <a:extLst>
              <a:ext uri="{FF2B5EF4-FFF2-40B4-BE49-F238E27FC236}">
                <a16:creationId xmlns="" xmlns:a16="http://schemas.microsoft.com/office/drawing/2014/main" id="{32F74134-7563-408F-8A8E-33CE94F21A94}"/>
              </a:ext>
            </a:extLst>
          </p:cNvPr>
          <p:cNvSpPr txBox="1"/>
          <p:nvPr/>
        </p:nvSpPr>
        <p:spPr>
          <a:xfrm>
            <a:off x="896686" y="1214814"/>
            <a:ext cx="4620584" cy="22141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i="1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Svim</a:t>
            </a:r>
            <a:r>
              <a:rPr lang="en-US" sz="4400" b="1" i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i="1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djelatnicima</a:t>
            </a:r>
            <a:r>
              <a:rPr lang="en-US" sz="4400" b="1" i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i="1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sz="4400" b="1" i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i="1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učenicima</a:t>
            </a:r>
            <a:r>
              <a:rPr lang="en-US" sz="4400" b="1" i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i="1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želimo</a:t>
            </a:r>
            <a:r>
              <a:rPr lang="en-US" sz="4400" b="1" i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b="1" i="1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sretan</a:t>
            </a:r>
            <a:r>
              <a:rPr lang="en-US" sz="4400" b="1" i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Dan </a:t>
            </a:r>
            <a:r>
              <a:rPr lang="en-US" sz="4400" b="1" i="1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škole</a:t>
            </a:r>
            <a:r>
              <a:rPr lang="en-US" sz="4400" b="1" i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4" name="Slika 3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C23AD2FA-37E9-4911-9DE5-5E93C8B9D0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4" b="10535"/>
          <a:stretch/>
        </p:blipFill>
        <p:spPr>
          <a:xfrm>
            <a:off x="5907521" y="10"/>
            <a:ext cx="6284480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72566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1A0AF47E-B5DE-440D-A7FF-FFEF5FF61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609" y="447201"/>
            <a:ext cx="10830636" cy="5912656"/>
          </a:xfrm>
          <a:solidFill>
            <a:schemeClr val="bg1">
              <a:alpha val="68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r-HR" sz="1800" b="1" i="1" dirty="0">
                <a:latin typeface="Times New Roman"/>
                <a:cs typeface="Calibri"/>
              </a:rPr>
              <a:t>Poštovani učenici, roditelji, kolege učitelji, ostali zaposlenici i suradnici, čestitam vam Dan </a:t>
            </a:r>
            <a:r>
              <a:rPr lang="hr-HR" sz="1800" b="1" i="1" dirty="0" smtClean="0">
                <a:latin typeface="Times New Roman"/>
                <a:cs typeface="Calibri"/>
              </a:rPr>
              <a:t>škole!</a:t>
            </a:r>
            <a:r>
              <a:rPr lang="hr-HR" sz="1800" b="1" i="1" dirty="0">
                <a:latin typeface="Times New Roman"/>
                <a:cs typeface="Calibri"/>
              </a:rPr>
              <a:t> </a:t>
            </a:r>
            <a:endParaRPr lang="en-US" sz="1800" b="1" i="1" dirty="0">
              <a:latin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r-HR" sz="1800" b="1" i="1" dirty="0">
                <a:latin typeface="Times New Roman"/>
                <a:cs typeface="Calibri"/>
              </a:rPr>
              <a:t>Poput ostalih aktivnosti u ovoj školskoj godini i ovaj </a:t>
            </a:r>
            <a:r>
              <a:rPr lang="hr-HR" sz="1800" b="1" i="1" dirty="0" smtClean="0">
                <a:latin typeface="Times New Roman"/>
                <a:cs typeface="Calibri"/>
              </a:rPr>
              <a:t>Dan škole obilježavamo</a:t>
            </a:r>
            <a:r>
              <a:rPr lang="hr-HR" sz="1800" b="1" i="1" dirty="0">
                <a:latin typeface="Times New Roman"/>
                <a:cs typeface="Calibri"/>
              </a:rPr>
              <a:t> virtualno. </a:t>
            </a:r>
            <a:endParaRPr lang="hr-HR" sz="1800" b="1" i="1" dirty="0">
              <a:latin typeface="Times New Roman"/>
              <a:cs typeface="Times New Roman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r-HR" sz="1800" b="1" i="1" dirty="0">
                <a:latin typeface="Times New Roman"/>
                <a:cs typeface="Calibri"/>
              </a:rPr>
              <a:t>Polako i uspješno približavamo se kraju neobične i izazovne školske godine. Zahvaljujem svima vama na suradnji i razumijevanju. </a:t>
            </a:r>
            <a:r>
              <a:rPr lang="hr-HR" sz="1800" b="1" i="1" dirty="0" smtClean="0">
                <a:latin typeface="Times New Roman"/>
                <a:cs typeface="Calibri"/>
              </a:rPr>
              <a:t>Čestitam </a:t>
            </a:r>
            <a:r>
              <a:rPr lang="hr-HR" sz="1800" b="1" i="1" dirty="0">
                <a:latin typeface="Times New Roman"/>
                <a:cs typeface="Calibri"/>
              </a:rPr>
              <a:t>svim učenicima i njihovim učiteljima  na redovnom i odgovornom izvršavanju svakodnevnih školskih obveza. Čestitam svim učenicima, njihovim mentorima i voditeljima na  zapaženim rezultatima na natjecanjima. </a:t>
            </a:r>
            <a:endParaRPr lang="hr-HR" sz="1800" b="1" i="1" dirty="0" smtClean="0">
              <a:latin typeface="Times New Roman"/>
              <a:cs typeface="Calibri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r-HR" sz="1800" b="1" i="1" dirty="0" smtClean="0">
                <a:latin typeface="Times New Roman"/>
                <a:cs typeface="Calibri"/>
              </a:rPr>
              <a:t>Zahvaljujem </a:t>
            </a:r>
            <a:r>
              <a:rPr lang="hr-HR" sz="1800" b="1" i="1" dirty="0">
                <a:latin typeface="Times New Roman"/>
                <a:cs typeface="Calibri"/>
              </a:rPr>
              <a:t>roditeljima na suradnji i donacijama. Zahvaljujem Gradu Rabu i Općini Lopar na financiranju programa iznad standarda. Zahvaljujem ustanovama, poduzećima, udrugama i lokalnim medijima na kontinuiranoj uspješnoj suradnji.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hr-HR" sz="1800" b="1" i="1" dirty="0">
                <a:latin typeface="Times New Roman"/>
                <a:cs typeface="Calibri"/>
              </a:rPr>
              <a:t>Svima želim da </a:t>
            </a:r>
            <a:r>
              <a:rPr lang="hr-HR" sz="1800" b="1" i="1" dirty="0" smtClean="0">
                <a:latin typeface="Times New Roman"/>
                <a:cs typeface="Calibri"/>
              </a:rPr>
              <a:t>nastavimo uspješnu </a:t>
            </a:r>
            <a:r>
              <a:rPr lang="hr-HR" sz="1800" b="1" i="1" dirty="0">
                <a:latin typeface="Times New Roman"/>
                <a:cs typeface="Calibri"/>
              </a:rPr>
              <a:t>suradnju te da </a:t>
            </a:r>
            <a:r>
              <a:rPr lang="hr-HR" sz="1800" b="1" i="1" dirty="0" smtClean="0">
                <a:latin typeface="Times New Roman"/>
                <a:cs typeface="Calibri"/>
              </a:rPr>
              <a:t>sljedeću </a:t>
            </a:r>
            <a:r>
              <a:rPr lang="hr-HR" sz="1800" b="1" i="1" dirty="0">
                <a:latin typeface="Times New Roman"/>
                <a:cs typeface="Calibri"/>
              </a:rPr>
              <a:t>školsku godinu </a:t>
            </a:r>
            <a:r>
              <a:rPr lang="hr-HR" sz="1800" b="1" i="1" dirty="0" smtClean="0">
                <a:latin typeface="Times New Roman"/>
                <a:cs typeface="Calibri"/>
              </a:rPr>
              <a:t>započnemo u </a:t>
            </a:r>
            <a:r>
              <a:rPr lang="hr-HR" sz="1800" b="1" i="1" dirty="0">
                <a:latin typeface="Times New Roman"/>
                <a:cs typeface="Calibri"/>
              </a:rPr>
              <a:t>"starim normalnim" </a:t>
            </a:r>
            <a:r>
              <a:rPr lang="hr-HR" sz="1800" b="1" i="1" dirty="0" smtClean="0">
                <a:latin typeface="Times New Roman"/>
                <a:cs typeface="Calibri"/>
              </a:rPr>
              <a:t>uvjetima.</a:t>
            </a:r>
          </a:p>
          <a:p>
            <a:pPr marL="0" indent="0" algn="r">
              <a:lnSpc>
                <a:spcPct val="170000"/>
              </a:lnSpc>
              <a:spcBef>
                <a:spcPts val="0"/>
              </a:spcBef>
              <a:buNone/>
            </a:pPr>
            <a:r>
              <a:rPr lang="hr-HR" sz="1800" b="1" i="1" dirty="0" smtClean="0">
                <a:latin typeface="Times New Roman"/>
                <a:cs typeface="Calibri"/>
              </a:rPr>
              <a:t>Vaša ravnateljica </a:t>
            </a:r>
            <a:r>
              <a:rPr lang="hr-HR" sz="1800" b="1" i="1" dirty="0" err="1" smtClean="0">
                <a:latin typeface="Times New Roman"/>
                <a:cs typeface="Calibri"/>
              </a:rPr>
              <a:t>Anamari</a:t>
            </a:r>
            <a:r>
              <a:rPr lang="hr-HR" sz="1800" b="1" i="1" dirty="0" smtClean="0">
                <a:latin typeface="Times New Roman"/>
                <a:cs typeface="Calibri"/>
              </a:rPr>
              <a:t> </a:t>
            </a:r>
            <a:r>
              <a:rPr lang="hr-HR" sz="1800" b="1" i="1" dirty="0" err="1" smtClean="0">
                <a:latin typeface="Times New Roman"/>
                <a:cs typeface="Calibri"/>
              </a:rPr>
              <a:t>Šarin</a:t>
            </a:r>
            <a:endParaRPr lang="hr-HR" sz="1800" b="1" i="1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723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88BC756-01E7-414F-AD00-0F47FD4C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Eko-škola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40979094-7AA0-4D3C-8836-16C529411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0361"/>
          </a:xfrm>
          <a:solidFill>
            <a:schemeClr val="bg1">
              <a:alpha val="55000"/>
            </a:schemeClr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školskoj godini 2004./2005. ispunili smo sve uvjete za status Međunarodne Eko-škole</a:t>
            </a:r>
          </a:p>
          <a:p>
            <a:pPr>
              <a:lnSpc>
                <a:spcPct val="150000"/>
              </a:lnSpc>
            </a:pPr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pripadamo petoj generaciji Eko-škola, a nakon petnaest godina djelovanja stekli smo Dijamantni status </a:t>
            </a:r>
            <a:r>
              <a:rPr lang="hr-H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Eko-škole</a:t>
            </a:r>
            <a:r>
              <a:rPr lang="hr-H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="" xmlns:a16="http://schemas.microsoft.com/office/drawing/2014/main" id="{5D287811-C96F-46CD-B0C9-33CDEACF5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456" y="4202151"/>
            <a:ext cx="2630504" cy="2290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18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F967D2E-44E7-461C-91CC-A1ACB5087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Projekti u 2021.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02EDF077-700C-40B4-8A1F-56B2197E0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3200" b="1" i="1">
                <a:latin typeface="Times New Roman"/>
                <a:cs typeface="Times New Roman"/>
              </a:rPr>
              <a:t>2 Erasmus+ projekta</a:t>
            </a:r>
          </a:p>
          <a:p>
            <a:pPr>
              <a:lnSpc>
                <a:spcPct val="150000"/>
              </a:lnSpc>
            </a:pPr>
            <a:r>
              <a:rPr lang="hr-HR" sz="3200" b="1" i="1" err="1">
                <a:latin typeface="Times New Roman"/>
                <a:cs typeface="Times New Roman"/>
              </a:rPr>
              <a:t>eTwinning</a:t>
            </a:r>
            <a:r>
              <a:rPr lang="hr-HR" sz="3200" b="1" i="1">
                <a:latin typeface="Times New Roman"/>
                <a:cs typeface="Times New Roman"/>
              </a:rPr>
              <a:t> projekt „Power </a:t>
            </a:r>
            <a:r>
              <a:rPr lang="hr-HR" sz="3200" b="1" i="1" err="1">
                <a:latin typeface="Times New Roman"/>
                <a:cs typeface="Times New Roman"/>
              </a:rPr>
              <a:t>of</a:t>
            </a:r>
            <a:r>
              <a:rPr lang="hr-HR" sz="3200" b="1" i="1">
                <a:latin typeface="Times New Roman"/>
                <a:cs typeface="Times New Roman"/>
              </a:rPr>
              <a:t> Art”</a:t>
            </a:r>
          </a:p>
          <a:p>
            <a:pPr>
              <a:lnSpc>
                <a:spcPct val="150000"/>
              </a:lnSpc>
            </a:pPr>
            <a:r>
              <a:rPr lang="hr-HR" sz="3200" b="1" i="1">
                <a:latin typeface="Times New Roman"/>
                <a:cs typeface="Times New Roman"/>
              </a:rPr>
              <a:t>UNICEF- ov projekt "Škole za Afriku"</a:t>
            </a:r>
            <a:endParaRPr lang="hr-HR" sz="32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51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61ED932-745A-40F7-AAB0-2FFFDD6A8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Be true, do not bully!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 Erasmus+ projekt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="" xmlns:a16="http://schemas.microsoft.com/office/drawing/2014/main" id="{C9E86C06-3BF7-4A24-97CE-50D67A8AE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281" y="5506738"/>
            <a:ext cx="1905000" cy="1276350"/>
          </a:xfrm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212ACF4E-96B7-439A-A5C0-B6D5FA45522C}"/>
              </a:ext>
            </a:extLst>
          </p:cNvPr>
          <p:cNvSpPr txBox="1"/>
          <p:nvPr/>
        </p:nvSpPr>
        <p:spPr>
          <a:xfrm>
            <a:off x="838200" y="1444087"/>
            <a:ext cx="10686081" cy="4108817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Agencija za mobilnost i programe EU na temelju Odluke o dodjeli financijske potpore Agencije koordinatora ovog projekta (Italije) u okviru Poziva na dostavu projektnih prijedloga 2020. g. za program </a:t>
            </a:r>
            <a:r>
              <a:rPr lang="hr-HR" sz="1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Erasmus</a:t>
            </a:r>
            <a:r>
              <a:rPr lang="hr-HR" sz="1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+, Ključna aktivnost 2 u području općeg obrazovanja prihvatila je projektni prijedlog koji se vodi pod brojem 2020-1-IT02-KA229-079079_5, OID: E10007569 i nazivom: "Be </a:t>
            </a:r>
            <a:r>
              <a:rPr lang="hr-HR" sz="1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True</a:t>
            </a:r>
            <a:r>
              <a:rPr lang="hr-HR" sz="1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, Do </a:t>
            </a:r>
            <a:r>
              <a:rPr lang="hr-HR" sz="1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Not</a:t>
            </a:r>
            <a:r>
              <a:rPr lang="hr-HR" sz="1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hr-HR" sz="1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Bully</a:t>
            </a:r>
            <a:r>
              <a:rPr lang="hr-HR" sz="1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!", te mu odobrila financijsku potporu u iznosu 27.659,00 EUR. </a:t>
            </a:r>
            <a:endPara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Nositelj projekta je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Scuola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Cattolica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Paritaria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Madonna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dell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' </a:t>
            </a:r>
            <a:r>
              <a:rPr lang="hr-HR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Asilo</a:t>
            </a:r>
            <a:r>
              <a:rPr lang="hr-HR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iz Italije, a partneri su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Sehut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Kazim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Esmer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Ilkokulu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iz Turske,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Ceip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pou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de la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Muntanya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iz Španjolske,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Des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Primary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hr-HR" sz="1600" b="1" i="1" dirty="0" err="1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private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Company iz Grčke, te naša škola – OŠ Ivana Rabljanina Rab.  </a:t>
            </a:r>
            <a:endParaRPr lang="hr-HR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Projekt </a:t>
            </a:r>
            <a:r>
              <a:rPr lang="hr-HR" sz="1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u trajanju od dvije godine (15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rujna </a:t>
            </a:r>
            <a:r>
              <a:rPr lang="hr-HR" sz="1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2020</a:t>
            </a:r>
            <a:r>
              <a:rPr lang="hr-HR" sz="1600" b="1" i="1" dirty="0" smtClean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. – 14. rujna </a:t>
            </a:r>
            <a:r>
              <a:rPr lang="hr-HR" sz="1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2022.) osmišljen je u cilju promocije </a:t>
            </a:r>
            <a:r>
              <a:rPr lang="hr-HR" sz="1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inkluzivne</a:t>
            </a:r>
            <a:r>
              <a:rPr lang="hr-HR" sz="1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edukacije, jednakosti i nediskriminacije, prevencije </a:t>
            </a:r>
            <a:r>
              <a:rPr lang="hr-HR" sz="1600" b="1" i="1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međuvršnjačkog</a:t>
            </a:r>
            <a:r>
              <a:rPr lang="hr-HR" sz="1600" b="1" i="1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nasilja i međusobne razmjene primjera dobrih praksi između svih pet uključenih zemalja. </a:t>
            </a:r>
            <a:endParaRPr lang="hr-HR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398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256CFF9-9CC9-44E9-8772-26300F1B2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hr-HR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counts</a:t>
            </a:r>
            <a:r>
              <a:rPr lang="hr-HR" b="1">
                <a:latin typeface="Times New Roman" panose="02020603050405020304" pitchFamily="18" charset="0"/>
                <a:cs typeface="Times New Roman" panose="02020603050405020304" pitchFamily="18" charset="0"/>
              </a:rPr>
              <a:t>!” Erasmus+ projekt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4EBAC6E-0154-41AB-A5E4-BF75A1F4F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183" y="1690688"/>
            <a:ext cx="10515600" cy="4351338"/>
          </a:xfrm>
          <a:solidFill>
            <a:schemeClr val="bg1">
              <a:alpha val="77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hr-HR" dirty="0" smtClean="0">
                <a:cs typeface="Calibri"/>
              </a:rPr>
              <a:t>Broj </a:t>
            </a:r>
            <a:r>
              <a:rPr lang="hr-HR" dirty="0">
                <a:cs typeface="Calibri"/>
              </a:rPr>
              <a:t>projekta: 2020-1-DE03-KA229-077397_6</a:t>
            </a:r>
          </a:p>
          <a:p>
            <a:pPr marL="0" indent="0">
              <a:buNone/>
            </a:pPr>
            <a:r>
              <a:rPr lang="hr-HR" dirty="0">
                <a:cs typeface="Calibri"/>
              </a:rPr>
              <a:t>Financijska potpora u vrijednosti 30.151,00 EUR</a:t>
            </a:r>
          </a:p>
          <a:p>
            <a:pPr marL="0" indent="0">
              <a:buNone/>
            </a:pPr>
            <a:r>
              <a:rPr lang="hr-HR" dirty="0">
                <a:cs typeface="Calibri"/>
              </a:rPr>
              <a:t>U projektu sudjeluju škole iz šest </a:t>
            </a:r>
            <a:r>
              <a:rPr lang="hr-HR" dirty="0" smtClean="0">
                <a:cs typeface="Calibri"/>
              </a:rPr>
              <a:t>država: </a:t>
            </a:r>
            <a:r>
              <a:rPr lang="hr-HR" dirty="0">
                <a:cs typeface="Calibri"/>
              </a:rPr>
              <a:t>Njemačke, Španjolske, Finske, Italije i </a:t>
            </a:r>
            <a:r>
              <a:rPr lang="hr-HR" dirty="0" smtClean="0">
                <a:cs typeface="Calibri"/>
              </a:rPr>
              <a:t>naša škola –  </a:t>
            </a:r>
            <a:r>
              <a:rPr lang="hr-HR" dirty="0">
                <a:cs typeface="Calibri"/>
              </a:rPr>
              <a:t>OŠ Ivana Rabljanina </a:t>
            </a:r>
            <a:r>
              <a:rPr lang="hr-HR" dirty="0" smtClean="0">
                <a:cs typeface="Calibri"/>
              </a:rPr>
              <a:t>Rab.</a:t>
            </a:r>
          </a:p>
          <a:p>
            <a:pPr marL="0" indent="0">
              <a:buNone/>
            </a:pPr>
            <a:r>
              <a:rPr lang="hr-HR" dirty="0">
                <a:cs typeface="Calibri"/>
              </a:rPr>
              <a:t>Nositelj je projekta škola </a:t>
            </a:r>
            <a:r>
              <a:rPr lang="hr-HR" dirty="0" err="1">
                <a:cs typeface="Calibri"/>
              </a:rPr>
              <a:t>Mittelschule</a:t>
            </a:r>
            <a:r>
              <a:rPr lang="hr-HR" dirty="0">
                <a:cs typeface="Calibri"/>
              </a:rPr>
              <a:t> </a:t>
            </a:r>
            <a:r>
              <a:rPr lang="hr-HR" dirty="0" err="1">
                <a:cs typeface="Calibri"/>
              </a:rPr>
              <a:t>Holderhecke</a:t>
            </a:r>
            <a:r>
              <a:rPr lang="hr-HR" dirty="0">
                <a:cs typeface="Calibri"/>
              </a:rPr>
              <a:t> </a:t>
            </a:r>
            <a:r>
              <a:rPr lang="hr-HR" dirty="0" err="1">
                <a:cs typeface="Calibri"/>
              </a:rPr>
              <a:t>Bergrheinfeld</a:t>
            </a:r>
            <a:r>
              <a:rPr lang="hr-HR" dirty="0">
                <a:cs typeface="Calibri"/>
              </a:rPr>
              <a:t> iz </a:t>
            </a:r>
            <a:r>
              <a:rPr lang="hr-HR" dirty="0" smtClean="0">
                <a:cs typeface="Calibri"/>
              </a:rPr>
              <a:t>Njemačke.</a:t>
            </a:r>
            <a:endParaRPr lang="hr-HR" dirty="0">
              <a:cs typeface="Calibri"/>
            </a:endParaRPr>
          </a:p>
          <a:p>
            <a:pPr marL="0" indent="0">
              <a:buNone/>
            </a:pPr>
            <a:r>
              <a:rPr lang="hr-HR" dirty="0">
                <a:cs typeface="Calibri"/>
              </a:rPr>
              <a:t>Cilj je projekta potaknuti učenike na bavljenje fizičkom aktivnošću uz pravilnu i zdravu </a:t>
            </a:r>
            <a:r>
              <a:rPr lang="hr-HR" dirty="0" smtClean="0">
                <a:cs typeface="Calibri"/>
              </a:rPr>
              <a:t>ishranu </a:t>
            </a:r>
            <a:r>
              <a:rPr lang="hr-HR" dirty="0">
                <a:cs typeface="Calibri"/>
              </a:rPr>
              <a:t>kako bi uvidjeli koliko je fizička aktivnost važna i </a:t>
            </a:r>
            <a:r>
              <a:rPr lang="hr-HR" dirty="0" smtClean="0">
                <a:cs typeface="Calibri"/>
              </a:rPr>
              <a:t>da pozitivno </a:t>
            </a:r>
            <a:r>
              <a:rPr lang="hr-HR" dirty="0">
                <a:cs typeface="Calibri"/>
              </a:rPr>
              <a:t>utječe na kognitivne sposobnosti </a:t>
            </a:r>
            <a:r>
              <a:rPr lang="hr-HR" dirty="0" smtClean="0">
                <a:cs typeface="Calibri"/>
              </a:rPr>
              <a:t>učenika.</a:t>
            </a:r>
            <a:endParaRPr lang="hr-HR" dirty="0">
              <a:cs typeface="Calibri"/>
            </a:endParaRPr>
          </a:p>
          <a:p>
            <a:pPr marL="0" indent="0">
              <a:buNone/>
            </a:pPr>
            <a:r>
              <a:rPr lang="hr-HR" dirty="0">
                <a:cs typeface="Calibri"/>
              </a:rPr>
              <a:t>Trajanje projekta od 01</a:t>
            </a:r>
            <a:r>
              <a:rPr lang="hr-HR" dirty="0" smtClean="0">
                <a:cs typeface="Calibri"/>
              </a:rPr>
              <a:t>. 11. 2020</a:t>
            </a:r>
            <a:r>
              <a:rPr lang="hr-HR" dirty="0">
                <a:cs typeface="Calibri"/>
              </a:rPr>
              <a:t>. </a:t>
            </a:r>
            <a:r>
              <a:rPr lang="hr-HR" dirty="0" smtClean="0">
                <a:cs typeface="Calibri"/>
              </a:rPr>
              <a:t>do 31. 10. 2022</a:t>
            </a:r>
            <a:r>
              <a:rPr lang="hr-HR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295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="" xmlns:a16="http://schemas.microsoft.com/office/drawing/2014/main" id="{D1D34770-47A8-402C-AF23-2B653F2D88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25A82-5917-471A-88F9-D8D502864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80719"/>
            <a:ext cx="6002110" cy="1495425"/>
          </a:xfrm>
        </p:spPr>
        <p:txBody>
          <a:bodyPr>
            <a:normAutofit/>
          </a:bodyPr>
          <a:lstStyle/>
          <a:p>
            <a:r>
              <a:rPr lang="en-US" sz="3400" b="1" i="1" dirty="0" smtClean="0">
                <a:latin typeface="Times New Roman"/>
                <a:cs typeface="Calibri Light"/>
              </a:rPr>
              <a:t>Ima </a:t>
            </a:r>
            <a:r>
              <a:rPr lang="en-US" sz="3400" b="1" i="1" dirty="0" err="1">
                <a:latin typeface="Times New Roman"/>
                <a:cs typeface="Calibri Light"/>
              </a:rPr>
              <a:t>jedan</a:t>
            </a:r>
            <a:r>
              <a:rPr lang="en-US" sz="3400" b="1" i="1" dirty="0">
                <a:latin typeface="Times New Roman"/>
                <a:cs typeface="Calibri Light"/>
              </a:rPr>
              <a:t> </a:t>
            </a:r>
            <a:r>
              <a:rPr lang="en-US" sz="3400" b="1" i="1" dirty="0" err="1">
                <a:latin typeface="Times New Roman"/>
                <a:cs typeface="Calibri Light"/>
              </a:rPr>
              <a:t>samostan</a:t>
            </a:r>
            <a:r>
              <a:rPr lang="en-US" sz="3400" b="1" i="1" dirty="0">
                <a:latin typeface="Times New Roman"/>
                <a:cs typeface="Calibri Light"/>
              </a:rPr>
              <a:t/>
            </a:r>
            <a:br>
              <a:rPr lang="en-US" sz="3400" b="1" i="1" dirty="0">
                <a:latin typeface="Times New Roman"/>
                <a:cs typeface="Calibri Light"/>
              </a:rPr>
            </a:br>
            <a:r>
              <a:rPr lang="en-US" sz="3400" b="1" i="1" dirty="0" err="1">
                <a:latin typeface="Times New Roman"/>
                <a:cs typeface="Calibri Light"/>
              </a:rPr>
              <a:t>Projekt</a:t>
            </a:r>
            <a:r>
              <a:rPr lang="en-US" sz="3400" b="1" i="1" dirty="0">
                <a:latin typeface="Times New Roman"/>
                <a:cs typeface="Calibri Light"/>
              </a:rPr>
              <a:t> MIR – </a:t>
            </a:r>
            <a:r>
              <a:rPr lang="en-US" sz="3400" b="1" i="1" dirty="0" err="1">
                <a:latin typeface="Times New Roman"/>
                <a:cs typeface="Calibri Light"/>
              </a:rPr>
              <a:t>Moli</a:t>
            </a:r>
            <a:r>
              <a:rPr lang="en-US" sz="3400" b="1" i="1" dirty="0">
                <a:latin typeface="Times New Roman"/>
                <a:cs typeface="Calibri Light"/>
              </a:rPr>
              <a:t> </a:t>
            </a:r>
            <a:r>
              <a:rPr lang="en-US" sz="3400" b="1" i="1" dirty="0" err="1">
                <a:latin typeface="Times New Roman"/>
                <a:cs typeface="Calibri Light"/>
              </a:rPr>
              <a:t>i</a:t>
            </a:r>
            <a:r>
              <a:rPr lang="en-US" sz="3400" b="1" i="1" dirty="0">
                <a:latin typeface="Times New Roman"/>
                <a:cs typeface="Calibri Light"/>
              </a:rPr>
              <a:t> </a:t>
            </a:r>
            <a:r>
              <a:rPr lang="en-US" sz="3400" b="1" i="1" dirty="0" err="1">
                <a:latin typeface="Times New Roman"/>
                <a:cs typeface="Calibri Light"/>
              </a:rPr>
              <a:t>radi</a:t>
            </a:r>
            <a:endParaRPr lang="en-US" sz="3400" b="1" i="1" dirty="0">
              <a:latin typeface="Times New Roman"/>
              <a:cs typeface="Calibri Light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AE0E6F72-376F-4642-8A81-A443147AB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9" y="1579210"/>
            <a:ext cx="6002110" cy="500757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Slikovnica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nastala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povodom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obilježavanja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tisućljetne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neprekinute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tradicije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nazočnosti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benediktinki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otoku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Rabu</a:t>
            </a:r>
            <a:r>
              <a:rPr lang="hr-H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sklopu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školskog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MIR –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započeo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školskoj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2017./2018.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sudjelovali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učenici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trećeg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osmog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razreda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Cilj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 je da se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učenici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pobliže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upoznaju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benediktinskim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redom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njihovom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duhovnom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baštinom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djelatnostima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sudjelovanjem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mnogobrojnim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radionicama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susretima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Slikovnica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finalni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projekta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plod</a:t>
            </a:r>
            <a:r>
              <a:rPr lang="hr-HR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 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učeničkih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literarnih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likovnih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radova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pomoć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književnice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Nevenke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Videk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složeni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priču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benediktinskom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redu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našim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benediktinkama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0F6F73B-ECD9-4866-8D93-97A82DEED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5"/>
          <a:stretch/>
        </p:blipFill>
        <p:spPr>
          <a:xfrm rot="5400000">
            <a:off x="6266720" y="932720"/>
            <a:ext cx="6858000" cy="4992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59077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9EDF687-DCE8-4017-A7C3-24D7E25CC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Kulturna i javna djelatnost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9A1DD7D-A4B6-4764-8984-45FE7FEE052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53000"/>
            </a:schemeClr>
          </a:solidFill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r-HR" i="1" dirty="0">
                <a:latin typeface="Times New Roman"/>
                <a:cs typeface="Times New Roman"/>
              </a:rPr>
              <a:t>Dani kruha i zahvalnosti za plodove zemlje</a:t>
            </a:r>
          </a:p>
          <a:p>
            <a:r>
              <a:rPr lang="hr-HR" i="1" dirty="0">
                <a:latin typeface="Times New Roman"/>
                <a:cs typeface="Times New Roman"/>
              </a:rPr>
              <a:t>Dan sjećanja na žrtvu Vukovara</a:t>
            </a:r>
          </a:p>
          <a:p>
            <a:r>
              <a:rPr lang="hr-HR" i="1" dirty="0">
                <a:latin typeface="Times New Roman"/>
                <a:cs typeface="Times New Roman"/>
              </a:rPr>
              <a:t>suradnja s Gradskim društvom Crvenoga križa Rab u prikupljanju sportske opreme za djecu s područja stradalog u potresu, odnosno učenike Osnovne škole Dragutina Tadijanovića Petrinja, Područna škola Mošćenica</a:t>
            </a:r>
          </a:p>
          <a:p>
            <a:r>
              <a:rPr lang="hr-HR" i="1" dirty="0">
                <a:latin typeface="Times New Roman"/>
                <a:cs typeface="Times New Roman"/>
              </a:rPr>
              <a:t>Godina čitanja 2021.</a:t>
            </a:r>
          </a:p>
          <a:p>
            <a:r>
              <a:rPr lang="hr-HR" i="1" dirty="0">
                <a:latin typeface="Times New Roman"/>
                <a:cs typeface="Times New Roman"/>
              </a:rPr>
              <a:t>Noć knjige 2021.</a:t>
            </a:r>
          </a:p>
          <a:p>
            <a:r>
              <a:rPr lang="hr-HR" i="1" dirty="0">
                <a:latin typeface="Times New Roman"/>
                <a:cs typeface="Times New Roman"/>
              </a:rPr>
              <a:t>humanitarna akcija "Djeca Krčke biskupije po rukama sv. </a:t>
            </a:r>
            <a:r>
              <a:rPr lang="hr-HR" i="1" dirty="0" err="1">
                <a:latin typeface="Times New Roman"/>
                <a:cs typeface="Times New Roman"/>
              </a:rPr>
              <a:t>Kvirina</a:t>
            </a:r>
            <a:r>
              <a:rPr lang="hr-HR" i="1" dirty="0">
                <a:latin typeface="Times New Roman"/>
                <a:cs typeface="Times New Roman"/>
              </a:rPr>
              <a:t> djeci Sisačke </a:t>
            </a:r>
            <a:r>
              <a:rPr lang="hr-HR" i="1" dirty="0" smtClean="0">
                <a:latin typeface="Times New Roman"/>
                <a:cs typeface="Times New Roman"/>
              </a:rPr>
              <a:t>biskupije„.</a:t>
            </a:r>
            <a:endParaRPr lang="hr-HR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172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024D37C-05AE-435A-ABCE-88CD9FEE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186" y="174057"/>
            <a:ext cx="10515600" cy="1325563"/>
          </a:xfrm>
        </p:spPr>
        <p:txBody>
          <a:bodyPr/>
          <a:lstStyle/>
          <a:p>
            <a:r>
              <a:rPr lang="hr-HR" b="1" i="1" dirty="0" smtClean="0">
                <a:latin typeface="Times New Roman"/>
                <a:cs typeface="Times New Roman"/>
              </a:rPr>
              <a:t>Natjecanja</a:t>
            </a:r>
            <a:endParaRPr lang="hr-HR" b="1" i="1" dirty="0">
              <a:latin typeface="Times New Roman"/>
              <a:cs typeface="Times New Roman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C30A1EB-616A-4988-AD37-27B91D735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186" y="1317355"/>
            <a:ext cx="10515600" cy="5424407"/>
          </a:xfrm>
          <a:solidFill>
            <a:schemeClr val="bg1">
              <a:alpha val="71000"/>
            </a:schemeClr>
          </a:solidFill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endParaRPr lang="hr-HR" sz="3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Natjecanja </a:t>
            </a:r>
            <a:r>
              <a:rPr lang="hr-H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školskoj razini</a:t>
            </a:r>
          </a:p>
          <a:p>
            <a:pPr marL="0" indent="0">
              <a:buNone/>
            </a:pP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povijest, hrvatski jezik, biologija, engleski jezik, matematika i geografija </a:t>
            </a:r>
          </a:p>
          <a:p>
            <a:pPr marL="0" indent="0">
              <a:buNone/>
            </a:pP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- sudjelovalo je 36 učenika (27 Ž i 9 M) od 4. do 8. razreda</a:t>
            </a:r>
          </a:p>
          <a:p>
            <a:pPr marL="0" indent="0">
              <a:buNone/>
            </a:pPr>
            <a:r>
              <a:rPr lang="hr-H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Natjecanja na županijskoj razini - 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učenici koji su izborili sudjelovanje:</a:t>
            </a:r>
          </a:p>
          <a:p>
            <a:pPr>
              <a:buFont typeface="Arial"/>
              <a:buChar char="•"/>
            </a:pPr>
            <a:r>
              <a:rPr lang="hr-HR" sz="3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Mia</a:t>
            </a: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Marušić (8.d) - povijest i hrvatski jezik</a:t>
            </a:r>
            <a:endParaRPr lang="hr-H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Petra </a:t>
            </a:r>
            <a:r>
              <a:rPr lang="hr-HR" sz="3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Macolić</a:t>
            </a: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(8.a) - biologija</a:t>
            </a:r>
            <a:endParaRPr lang="hr-H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Klara </a:t>
            </a:r>
            <a:r>
              <a:rPr lang="hr-HR" sz="3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Debelić</a:t>
            </a: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(7.a) - hrvatski jezik</a:t>
            </a:r>
            <a:endParaRPr lang="hr-H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Dante </a:t>
            </a:r>
            <a:r>
              <a:rPr lang="hr-HR" sz="3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Jakuc</a:t>
            </a: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(7.d) - povijest</a:t>
            </a:r>
            <a:endParaRPr lang="hr-H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Maro </a:t>
            </a:r>
            <a:r>
              <a:rPr lang="hr-HR" sz="3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Renić</a:t>
            </a: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(7.d) - biologija</a:t>
            </a:r>
            <a:endParaRPr lang="hr-H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Lorena </a:t>
            </a:r>
            <a:r>
              <a:rPr lang="hr-HR" sz="3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Pahljina</a:t>
            </a: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(7.b) - biologija</a:t>
            </a:r>
            <a:endParaRPr lang="hr-H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hr-HR" sz="3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Isabella</a:t>
            </a: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hr-HR" sz="3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Dumić</a:t>
            </a: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(7.c) - biologija</a:t>
            </a:r>
            <a:endParaRPr lang="hr-H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Ivano </a:t>
            </a:r>
            <a:r>
              <a:rPr lang="hr-HR" sz="3400" dirty="0" err="1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Kurelić</a:t>
            </a:r>
            <a:r>
              <a:rPr lang="hr-HR" sz="3400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(5.c) - geografija</a:t>
            </a:r>
            <a:endParaRPr lang="hr-H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Leona </a:t>
            </a:r>
            <a:r>
              <a:rPr lang="hr-H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Jakuc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(6.d), Ivano Tomičić (6.d), Ena </a:t>
            </a:r>
            <a:r>
              <a:rPr lang="hr-H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Gušćić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(8.a), </a:t>
            </a:r>
            <a:r>
              <a:rPr lang="hr-H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Doris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Kurelić</a:t>
            </a:r>
            <a:r>
              <a:rPr lang="hr-H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(8.a) - vjeronaučna olimpijada</a:t>
            </a:r>
          </a:p>
          <a:p>
            <a:pPr marL="0" indent="0">
              <a:buNone/>
            </a:pPr>
            <a:r>
              <a:rPr lang="hr-H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Natjecanje na državnoj razini</a:t>
            </a:r>
            <a:endParaRPr lang="hr-HR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Ivano </a:t>
            </a:r>
            <a:r>
              <a:rPr lang="hr-HR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Kurelić</a:t>
            </a:r>
            <a:r>
              <a:rPr lang="hr-HR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(5.c) - geografija – mentor Eugen </a:t>
            </a:r>
            <a:r>
              <a:rPr lang="hr-HR" sz="3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Pećarina</a:t>
            </a:r>
            <a:endParaRPr lang="hr-HR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endParaRPr lang="hr-HR" dirty="0">
              <a:cs typeface="Calibri" panose="020F0502020204030204"/>
            </a:endParaRPr>
          </a:p>
          <a:p>
            <a:pPr>
              <a:buFont typeface="Arial"/>
              <a:buChar char="•"/>
            </a:pPr>
            <a:endParaRPr lang="hr-HR" dirty="0">
              <a:cs typeface="Calibri" panose="020F0502020204030204"/>
            </a:endParaRPr>
          </a:p>
          <a:p>
            <a:pPr indent="0">
              <a:buNone/>
            </a:pPr>
            <a:endParaRPr lang="hr-HR" dirty="0">
              <a:cs typeface="Calibri" panose="020F0502020204030204"/>
            </a:endParaRPr>
          </a:p>
          <a:p>
            <a:pPr marL="0" indent="0">
              <a:buNone/>
            </a:pPr>
            <a:endParaRPr lang="hr-HR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3025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74B20791FC2C43A6A5CD498430BD93" ma:contentTypeVersion="13" ma:contentTypeDescription="Create a new document." ma:contentTypeScope="" ma:versionID="cacc966e66b48e84a15abdaffbe2af64">
  <xsd:schema xmlns:xsd="http://www.w3.org/2001/XMLSchema" xmlns:xs="http://www.w3.org/2001/XMLSchema" xmlns:p="http://schemas.microsoft.com/office/2006/metadata/properties" xmlns:ns3="f41a226b-dd4f-455f-bcca-43a2e30fe3f6" xmlns:ns4="fa55a90e-e57a-4c94-908c-8ee83a9cd66c" targetNamespace="http://schemas.microsoft.com/office/2006/metadata/properties" ma:root="true" ma:fieldsID="00d98247a459fd47b10b31ea0a047dca" ns3:_="" ns4:_="">
    <xsd:import namespace="f41a226b-dd4f-455f-bcca-43a2e30fe3f6"/>
    <xsd:import namespace="fa55a90e-e57a-4c94-908c-8ee83a9cd66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a226b-dd4f-455f-bcca-43a2e30fe3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5a90e-e57a-4c94-908c-8ee83a9cd66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1FF1FB-FBAE-44AF-B364-809063F0D326}">
  <ds:schemaRefs>
    <ds:schemaRef ds:uri="f41a226b-dd4f-455f-bcca-43a2e30fe3f6"/>
    <ds:schemaRef ds:uri="fa55a90e-e57a-4c94-908c-8ee83a9cd6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4ED5AB3-138D-4A88-92EB-9CED6DFCA8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2B0088-6DFA-475C-A673-F0E102BDE1AD}">
  <ds:schemaRefs>
    <ds:schemaRef ds:uri="http://purl.org/dc/dcmitype/"/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f41a226b-dd4f-455f-bcca-43a2e30fe3f6"/>
    <ds:schemaRef ds:uri="fa55a90e-e57a-4c94-908c-8ee83a9cd66c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458</Words>
  <Application>Microsoft Office PowerPoint</Application>
  <PresentationFormat>Široki zaslon</PresentationFormat>
  <Paragraphs>80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French Script MT</vt:lpstr>
      <vt:lpstr>Times New Roman</vt:lpstr>
      <vt:lpstr>Tema sustava Office</vt:lpstr>
      <vt:lpstr>Dan škole</vt:lpstr>
      <vt:lpstr>PowerPointova prezentacija</vt:lpstr>
      <vt:lpstr>Eko-škola</vt:lpstr>
      <vt:lpstr>Projekti u 2021.</vt:lpstr>
      <vt:lpstr>Be true, do not bully! Erasmus+ projekt</vt:lpstr>
      <vt:lpstr>“Every move counts!” Erasmus+ projekt</vt:lpstr>
      <vt:lpstr>Ima jedan samostan Projekt MIR – Moli i radi</vt:lpstr>
      <vt:lpstr>Kulturna i javna djelatnost </vt:lpstr>
      <vt:lpstr>Natjecanja</vt:lpstr>
      <vt:lpstr>Posebne pohvale:</vt:lpstr>
      <vt:lpstr>Posebne zahvale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škole</dc:title>
  <dc:creator>Mona Othman</dc:creator>
  <cp:lastModifiedBy>Q6</cp:lastModifiedBy>
  <cp:revision>193</cp:revision>
  <dcterms:created xsi:type="dcterms:W3CDTF">2021-05-24T06:56:21Z</dcterms:created>
  <dcterms:modified xsi:type="dcterms:W3CDTF">2021-05-27T12:22:25Z</dcterms:modified>
</cp:coreProperties>
</file>