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5DB952-4961-4FE2-9DA9-2A4B47210E22}" v="2335" dt="2021-03-01T17:01:12.612"/>
    <p1510:client id="{8D05B19F-E0CF-B000-CE3F-54A11B8949AE}" v="178" dt="2021-03-04T16:59:53.263"/>
    <p1510:client id="{99679F81-4C4A-565C-692B-46766741AF86}" v="13" dt="2021-03-02T11:21:55.792"/>
    <p1510:client id="{C98F05C2-A1AA-7389-32D5-2207BB170CE7}" v="250" dt="2021-03-01T17:11:07.3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57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63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598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95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876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763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40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355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414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489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87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49809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88000">
              <a:schemeClr val="bg1">
                <a:shade val="94000"/>
                <a:satMod val="110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8C565D-A991-4381-AC37-76A58A4A1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85702" y="1421382"/>
            <a:ext cx="7295507" cy="3703320"/>
          </a:xfrm>
        </p:spPr>
        <p:txBody>
          <a:bodyPr anchor="ctr">
            <a:normAutofit/>
          </a:bodyPr>
          <a:lstStyle/>
          <a:p>
            <a:r>
              <a:rPr lang="hr-HR" sz="4800" dirty="0"/>
              <a:t>Kad ljubav pobjedi</a:t>
            </a:r>
            <a:br>
              <a:rPr lang="hr-HR" sz="4800" dirty="0"/>
            </a:br>
            <a:r>
              <a:rPr lang="hr-HR" sz="2800" dirty="0"/>
              <a:t>teme: pušenje u  školskom </a:t>
            </a:r>
            <a:r>
              <a:rPr lang="hr-HR" sz="2800" dirty="0" err="1"/>
              <a:t>wcu</a:t>
            </a:r>
            <a:br>
              <a:rPr lang="hr-HR" sz="2800" dirty="0"/>
            </a:br>
            <a:r>
              <a:rPr lang="hr-HR" sz="2800" dirty="0"/>
              <a:t>drogiranje na tulumima I </a:t>
            </a:r>
            <a:br>
              <a:rPr lang="hr-HR" sz="2800" dirty="0"/>
            </a:br>
            <a:r>
              <a:rPr lang="hr-HR" sz="2800" dirty="0" err="1"/>
              <a:t>dora</a:t>
            </a:r>
            <a:r>
              <a:rPr lang="hr-HR" sz="2800" dirty="0"/>
              <a:t> I odvikivanje od ovisnosti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7697" y="1507414"/>
            <a:ext cx="3527426" cy="3703320"/>
          </a:xfrm>
          <a:ln w="57150">
            <a:noFill/>
          </a:ln>
        </p:spPr>
        <p:txBody>
          <a:bodyPr anchor="ctr">
            <a:normAutofit/>
          </a:bodyPr>
          <a:lstStyle/>
          <a:p>
            <a:pPr algn="r"/>
            <a:r>
              <a:rPr lang="hr-HR" sz="2000" dirty="0">
                <a:solidFill>
                  <a:schemeClr val="tx2"/>
                </a:solidFill>
              </a:rPr>
              <a:t>Samo istine s </a:t>
            </a:r>
            <a:r>
              <a:rPr lang="hr-HR" sz="2000" dirty="0" err="1">
                <a:solidFill>
                  <a:schemeClr val="tx2"/>
                </a:solidFill>
              </a:rPr>
              <a:t>emanuelom</a:t>
            </a:r>
          </a:p>
          <a:p>
            <a:pPr algn="r"/>
            <a:r>
              <a:rPr lang="hr-HR" sz="2000" dirty="0">
                <a:solidFill>
                  <a:schemeClr val="tx2"/>
                </a:solidFill>
              </a:rPr>
              <a:t>24.2.2021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180431-F4DE-415D-BCBB-9316423C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3642"/>
            <a:ext cx="11298933" cy="512708"/>
          </a:xfrm>
          <a:prstGeom prst="rect">
            <a:avLst/>
          </a:prstGeom>
          <a:solidFill>
            <a:srgbClr val="969FA7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ABD997-5EF9-4E9B-AFBB-F6DFAAF3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V="1">
            <a:off x="2209064" y="3329711"/>
            <a:ext cx="3703320" cy="5872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9AB5EE6-A047-4B18-B998-D46DF3CC3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878019"/>
            <a:ext cx="11298933" cy="512708"/>
          </a:xfrm>
          <a:prstGeom prst="rect">
            <a:avLst/>
          </a:prstGeom>
          <a:solidFill>
            <a:srgbClr val="969FA7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C4615-97F4-40D8-A235-03B409B2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Pušenje</a:t>
            </a:r>
            <a:r>
              <a:rPr lang="en-US" dirty="0"/>
              <a:t> u </a:t>
            </a:r>
            <a:r>
              <a:rPr lang="en-US" dirty="0" err="1"/>
              <a:t>školskom</a:t>
            </a:r>
            <a:r>
              <a:rPr lang="en-US" dirty="0"/>
              <a:t> </a:t>
            </a:r>
            <a:r>
              <a:rPr lang="en-US" dirty="0" err="1"/>
              <a:t>wc</a:t>
            </a:r>
            <a:r>
              <a:rPr lang="en-US" dirty="0"/>
              <a:t>-u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BF8E3-89A8-4690-AC6D-8D3AF72DC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sz="2000" dirty="0"/>
              <a:t>Djeca su odlučila da idu pušit u školskom </a:t>
            </a:r>
            <a:r>
              <a:rPr lang="hr-HR" sz="2000" dirty="0" err="1"/>
              <a:t>wc-u</a:t>
            </a:r>
            <a:r>
              <a:rPr lang="hr-HR" sz="2000" dirty="0"/>
              <a:t>, malo poslije je naletio ravnatelj i ulovio ih kako puše i svih zvao u ured, rekao im je da će im zvati roditelje i njih na razgovor. Njihovi su roditelji drugi dan došli u školu na razgovor s ravnateljem.</a:t>
            </a:r>
          </a:p>
        </p:txBody>
      </p:sp>
    </p:spTree>
    <p:extLst>
      <p:ext uri="{BB962C8B-B14F-4D97-AF65-F5344CB8AC3E}">
        <p14:creationId xmlns:p14="http://schemas.microsoft.com/office/powerpoint/2010/main" val="1312548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3A40B-F2FE-4AFE-BCAA-CF25A9D63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Drogiranje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tulumima</a:t>
            </a:r>
            <a:r>
              <a:rPr lang="en-US" dirty="0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C9264-38B5-4A7E-831B-D771DDF24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05435" indent="-305435"/>
            <a:r>
              <a:rPr lang="hr-HR" dirty="0"/>
              <a:t>Bio je tulum kod nekog doma ili u klubu, te večeri su našli 2 mladića mrtva. Bili su predozirani alkoholom, cigaretama i drogom.</a:t>
            </a:r>
          </a:p>
        </p:txBody>
      </p:sp>
    </p:spTree>
    <p:extLst>
      <p:ext uri="{BB962C8B-B14F-4D97-AF65-F5344CB8AC3E}">
        <p14:creationId xmlns:p14="http://schemas.microsoft.com/office/powerpoint/2010/main" val="886504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7BC55-4D4E-4107-97BA-94F023DC0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Dora I </a:t>
            </a:r>
            <a:r>
              <a:rPr lang="en-US" dirty="0" err="1"/>
              <a:t>odvikavanje</a:t>
            </a:r>
            <a:r>
              <a:rPr lang="en-US" dirty="0"/>
              <a:t> od </a:t>
            </a:r>
            <a:r>
              <a:rPr lang="en-US" dirty="0" err="1"/>
              <a:t>ovisnosti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5B32E-5CF2-45B5-8144-22AE06ADB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05435" indent="-305435"/>
            <a:r>
              <a:rPr lang="en-US" dirty="0"/>
              <a:t>Dora se u </a:t>
            </a:r>
            <a:r>
              <a:rPr lang="en-US" dirty="0" err="1"/>
              <a:t>početku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drogirala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uzimala</a:t>
            </a:r>
            <a:r>
              <a:rPr lang="en-US" dirty="0"/>
              <a:t> heroin </a:t>
            </a:r>
            <a:r>
              <a:rPr lang="en-US" dirty="0" err="1"/>
              <a:t>i</a:t>
            </a:r>
            <a:r>
              <a:rPr lang="en-US" dirty="0"/>
              <a:t> to je </a:t>
            </a:r>
            <a:r>
              <a:rPr lang="en-US" dirty="0" err="1"/>
              <a:t>njezinu</a:t>
            </a:r>
            <a:r>
              <a:rPr lang="en-US" dirty="0"/>
              <a:t> </a:t>
            </a:r>
            <a:r>
              <a:rPr lang="en-US" dirty="0" err="1"/>
              <a:t>najbolju</a:t>
            </a:r>
            <a:r>
              <a:rPr lang="en-US" dirty="0"/>
              <a:t> </a:t>
            </a:r>
            <a:r>
              <a:rPr lang="en-US" dirty="0" err="1"/>
              <a:t>prijateljicu</a:t>
            </a:r>
            <a:r>
              <a:rPr lang="en-US" dirty="0"/>
              <a:t> </a:t>
            </a:r>
            <a:r>
              <a:rPr lang="en-US" dirty="0" err="1"/>
              <a:t>Ivanu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zabrinulo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joj</a:t>
            </a:r>
            <a:r>
              <a:rPr lang="en-US" dirty="0"/>
              <a:t> je </a:t>
            </a:r>
            <a:r>
              <a:rPr lang="en-US" dirty="0" err="1"/>
              <a:t>stalo</a:t>
            </a:r>
            <a:r>
              <a:rPr lang="en-US" dirty="0"/>
              <a:t> do Dore, a Dora </a:t>
            </a:r>
            <a:r>
              <a:rPr lang="en-US" dirty="0" err="1"/>
              <a:t>ju</a:t>
            </a:r>
            <a:r>
              <a:rPr lang="en-US" dirty="0"/>
              <a:t> je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ignorirala</a:t>
            </a:r>
            <a:r>
              <a:rPr lang="en-US" dirty="0"/>
              <a:t>. Ali Dora je to </a:t>
            </a:r>
            <a:r>
              <a:rPr lang="en-US" dirty="0" err="1"/>
              <a:t>uzimala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joj</a:t>
            </a:r>
            <a:r>
              <a:rPr lang="en-US" dirty="0"/>
              <a:t> je </a:t>
            </a:r>
            <a:r>
              <a:rPr lang="en-US" dirty="0" err="1"/>
              <a:t>falilo</a:t>
            </a:r>
            <a:r>
              <a:rPr lang="en-US" dirty="0"/>
              <a:t> </a:t>
            </a:r>
            <a:r>
              <a:rPr lang="en-US" dirty="0" err="1"/>
              <a:t>ljubavi</a:t>
            </a:r>
            <a:r>
              <a:rPr lang="en-US" dirty="0"/>
              <a:t> u </a:t>
            </a:r>
            <a:r>
              <a:rPr lang="en-US" dirty="0" err="1"/>
              <a:t>obitelji</a:t>
            </a:r>
            <a:r>
              <a:rPr lang="en-US" dirty="0"/>
              <a:t> pa je s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htjela</a:t>
            </a:r>
            <a:r>
              <a:rPr lang="en-US" dirty="0"/>
              <a:t> da </a:t>
            </a:r>
            <a:r>
              <a:rPr lang="en-US" dirty="0" err="1"/>
              <a:t>zaboravi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ljubav</a:t>
            </a:r>
            <a:r>
              <a:rPr lang="en-US" dirty="0"/>
              <a:t> u </a:t>
            </a:r>
            <a:r>
              <a:rPr lang="en-US" dirty="0" err="1"/>
              <a:t>obitelji</a:t>
            </a:r>
            <a:r>
              <a:rPr lang="en-US" dirty="0"/>
              <a:t>. Ivana </a:t>
            </a:r>
            <a:r>
              <a:rPr lang="en-US" dirty="0" err="1"/>
              <a:t>ju</a:t>
            </a:r>
            <a:r>
              <a:rPr lang="en-US" dirty="0"/>
              <a:t> je </a:t>
            </a:r>
            <a:r>
              <a:rPr lang="en-US" dirty="0" err="1"/>
              <a:t>probala</a:t>
            </a:r>
            <a:r>
              <a:rPr lang="en-US" dirty="0"/>
              <a:t> </a:t>
            </a:r>
            <a:r>
              <a:rPr lang="en-US" dirty="0" err="1"/>
              <a:t>nagovoriti</a:t>
            </a:r>
            <a:r>
              <a:rPr lang="en-US" dirty="0"/>
              <a:t> da se </a:t>
            </a:r>
            <a:r>
              <a:rPr lang="en-US" dirty="0" err="1"/>
              <a:t>odvikne</a:t>
            </a:r>
            <a:r>
              <a:rPr lang="en-US" dirty="0"/>
              <a:t> od tog I Dora je </a:t>
            </a:r>
            <a:r>
              <a:rPr lang="en-US" dirty="0" err="1"/>
              <a:t>uspjela</a:t>
            </a:r>
            <a:r>
              <a:rPr lang="en-US" dirty="0"/>
              <a:t> u time.</a:t>
            </a:r>
          </a:p>
        </p:txBody>
      </p:sp>
    </p:spTree>
    <p:extLst>
      <p:ext uri="{BB962C8B-B14F-4D97-AF65-F5344CB8AC3E}">
        <p14:creationId xmlns:p14="http://schemas.microsoft.com/office/powerpoint/2010/main" val="3375775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2124-DF52-4EC9-A7D8-FC26B09FB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6174848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hr-HR" dirty="0"/>
              <a:t>Kviz od ovisnosti</a:t>
            </a:r>
            <a:br>
              <a:rPr lang="hr-HR" dirty="0"/>
            </a:br>
            <a:br>
              <a:rPr lang="hr-HR" dirty="0"/>
            </a:br>
            <a:r>
              <a:rPr lang="hr-HR" sz="1800" dirty="0"/>
              <a:t>1.mjesec borbe protiv ovisnosti je </a:t>
            </a:r>
            <a:br>
              <a:rPr lang="hr-HR" sz="1800" dirty="0"/>
            </a:br>
            <a:r>
              <a:rPr lang="hr-HR" sz="1800" dirty="0"/>
              <a:t>a. Između 15 studenog I 15 prosinca</a:t>
            </a:r>
            <a:br>
              <a:rPr lang="hr-HR" sz="1800" dirty="0"/>
            </a:br>
            <a:r>
              <a:rPr lang="hr-HR" sz="1800" dirty="0"/>
              <a:t>b. Između 1 srpnja I 1 kolovoza </a:t>
            </a:r>
            <a:br>
              <a:rPr lang="hr-HR" sz="1800" dirty="0"/>
            </a:br>
            <a:r>
              <a:rPr lang="hr-HR" sz="1800" dirty="0"/>
              <a:t>c. Između 7 travnja I 7 svibnja </a:t>
            </a:r>
            <a:br>
              <a:rPr lang="hr-HR" sz="1800" dirty="0"/>
            </a:br>
            <a:br>
              <a:rPr lang="hr-HR" sz="1800" dirty="0"/>
            </a:br>
            <a:r>
              <a:rPr lang="hr-HR" sz="1800" dirty="0"/>
              <a:t>2. Riječ koja najbolje opisuje ovisnost je</a:t>
            </a:r>
            <a:br>
              <a:rPr lang="hr-HR" sz="1800" dirty="0"/>
            </a:br>
            <a:r>
              <a:rPr lang="hr-HR" sz="1800" dirty="0"/>
              <a:t>a. Navika ili stalno ponavljanje onog sto nam godi</a:t>
            </a:r>
            <a:br>
              <a:rPr lang="hr-HR" dirty="0"/>
            </a:br>
            <a:r>
              <a:rPr lang="hr-HR" sz="1800" dirty="0"/>
              <a:t>b. Poremećaj</a:t>
            </a:r>
            <a:br>
              <a:rPr lang="hr-HR" sz="1800" dirty="0"/>
            </a:br>
            <a:r>
              <a:rPr lang="hr-HR" sz="1800" dirty="0" err="1"/>
              <a:t>c.bolest</a:t>
            </a:r>
            <a:br>
              <a:rPr lang="hr-HR" sz="1800" dirty="0"/>
            </a:br>
            <a:br>
              <a:rPr lang="hr-HR" sz="1800" dirty="0"/>
            </a:br>
            <a:r>
              <a:rPr lang="hr-HR" sz="1800" dirty="0"/>
              <a:t>3 sto od navedenog ubrajamo u droge</a:t>
            </a:r>
            <a:br>
              <a:rPr lang="hr-HR" sz="1800" dirty="0"/>
            </a:br>
            <a:r>
              <a:rPr lang="hr-HR" sz="1800" dirty="0"/>
              <a:t>a. Kokain, heroin, kanabis, laneno ulje </a:t>
            </a:r>
            <a:br>
              <a:rPr lang="hr-HR" dirty="0"/>
            </a:br>
            <a:r>
              <a:rPr lang="hr-HR" sz="1800" dirty="0" err="1"/>
              <a:t>b.kokain,heroin</a:t>
            </a:r>
            <a:r>
              <a:rPr lang="hr-HR" sz="1800" dirty="0"/>
              <a:t>, </a:t>
            </a:r>
            <a:r>
              <a:rPr lang="hr-HR" sz="1800" dirty="0" err="1"/>
              <a:t>ectasy,speed,kanabis</a:t>
            </a:r>
            <a:r>
              <a:rPr lang="hr-HR" sz="1800" dirty="0"/>
              <a:t>...</a:t>
            </a:r>
            <a:br>
              <a:rPr lang="hr-HR" sz="1800" dirty="0"/>
            </a:br>
            <a:br>
              <a:rPr lang="hr-HR" sz="1800" dirty="0"/>
            </a:br>
            <a:r>
              <a:rPr lang="hr-HR" sz="1800" dirty="0"/>
              <a:t>4 ovisnost o drogi može se pojaviti u bilo kojoj dobi</a:t>
            </a:r>
            <a:br>
              <a:rPr lang="hr-HR" sz="1800" dirty="0"/>
            </a:br>
            <a:r>
              <a:rPr lang="hr-HR" sz="1800" dirty="0"/>
              <a:t>a. T</a:t>
            </a:r>
            <a:br>
              <a:rPr lang="hr-HR" sz="1800" dirty="0"/>
            </a:br>
            <a:r>
              <a:rPr lang="hr-HR" sz="1800" dirty="0"/>
              <a:t>b. N</a:t>
            </a:r>
            <a:br>
              <a:rPr lang="hr-HR" sz="1800" dirty="0"/>
            </a:br>
            <a:r>
              <a:rPr lang="hr-HR" sz="1800" dirty="0"/>
              <a:t>5tineđeri su </a:t>
            </a:r>
            <a:r>
              <a:rPr lang="hr-HR" sz="1800" dirty="0" err="1"/>
              <a:t>skolni</a:t>
            </a:r>
            <a:r>
              <a:rPr lang="hr-HR" sz="1800" dirty="0"/>
              <a:t> isprobavanju novih stravi najčešće zbog </a:t>
            </a:r>
            <a:br>
              <a:rPr lang="hr-HR" dirty="0"/>
            </a:br>
            <a:r>
              <a:rPr lang="hr-HR" sz="1800" dirty="0"/>
              <a:t>a. Stresa</a:t>
            </a:r>
            <a:br>
              <a:rPr lang="hr-HR" sz="1800" dirty="0"/>
            </a:br>
            <a:r>
              <a:rPr lang="hr-HR" sz="1800" dirty="0"/>
              <a:t>b depresije</a:t>
            </a:r>
            <a:br>
              <a:rPr lang="hr-HR" sz="1800" dirty="0"/>
            </a:br>
            <a:r>
              <a:rPr lang="hr-HR" sz="1800" dirty="0"/>
              <a:t>c. vršnjaka</a:t>
            </a:r>
            <a:br>
              <a:rPr lang="hr-HR" sz="1800" dirty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2849532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DividendVTI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ED8428"/>
      </a:accent1>
      <a:accent2>
        <a:srgbClr val="E6C46D"/>
      </a:accent2>
      <a:accent3>
        <a:srgbClr val="537685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DividendVTI</vt:lpstr>
      <vt:lpstr>Kad ljubav pobjedi teme: pušenje u  školskom wcu drogiranje na tulumima I  dora I odvikivanje od ovisnosti</vt:lpstr>
      <vt:lpstr>Pušenje u školskom wc-u</vt:lpstr>
      <vt:lpstr>Drogiranje na tulumima </vt:lpstr>
      <vt:lpstr>Dora I odvikavanje od ovisnosti</vt:lpstr>
      <vt:lpstr>Kviz od ovisnosti  1.mjesec borbe protiv ovisnosti je  a. Između 15 studenog I 15 prosinca b. Između 1 srpnja I 1 kolovoza  c. Između 7 travnja I 7 svibnja   2. Riječ koja najbolje opisuje ovisnost je a. Navika ili stalno ponavljanje onog sto nam godi b. Poremećaj c.bolest  3 sto od navedenog ubrajamo u droge a. Kokain, heroin, kanabis, laneno ulje  b.kokain,heroin, ectasy,speed,kanabis...  4 ovisnost o drogi može se pojaviti u bilo kojoj dobi a. T b. N 5tineđeri su skolni isprobavanju novih stravi najčešće zbog  a. Stresa b depresije c. vršnjaka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198</cp:revision>
  <dcterms:created xsi:type="dcterms:W3CDTF">2021-03-01T16:20:54Z</dcterms:created>
  <dcterms:modified xsi:type="dcterms:W3CDTF">2021-03-04T17:00:00Z</dcterms:modified>
</cp:coreProperties>
</file>