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microsoft.com/office/2016/11/relationships/changesInfo" Target="changesInfos/changesInfo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a Dedić" userId="74f500e4-c7e4-45a5-8df8-28a552d256e9" providerId="ADAL" clId="{0B0387FA-404D-3C4E-ABEE-EE47EF2295F1}"/>
    <pc:docChg chg="undo custSel addSld delSld modSld modMainMaster">
      <pc:chgData name="Emanuela Dedić" userId="74f500e4-c7e4-45a5-8df8-28a552d256e9" providerId="ADAL" clId="{0B0387FA-404D-3C4E-ABEE-EE47EF2295F1}" dt="2021-03-02T12:56:25.605" v="3532" actId="1076"/>
      <pc:docMkLst>
        <pc:docMk/>
      </pc:docMkLst>
      <pc:sldChg chg="addSp delSp modSp mod setBg">
        <pc:chgData name="Emanuela Dedić" userId="74f500e4-c7e4-45a5-8df8-28a552d256e9" providerId="ADAL" clId="{0B0387FA-404D-3C4E-ABEE-EE47EF2295F1}" dt="2021-03-02T12:56:25.605" v="3532" actId="1076"/>
        <pc:sldMkLst>
          <pc:docMk/>
          <pc:sldMk cId="1264153862" sldId="256"/>
        </pc:sldMkLst>
        <pc:spChg chg="mod">
          <ac:chgData name="Emanuela Dedić" userId="74f500e4-c7e4-45a5-8df8-28a552d256e9" providerId="ADAL" clId="{0B0387FA-404D-3C4E-ABEE-EE47EF2295F1}" dt="2021-03-02T12:56:25.605" v="3532" actId="1076"/>
          <ac:spMkLst>
            <pc:docMk/>
            <pc:sldMk cId="1264153862" sldId="256"/>
            <ac:spMk id="2" creationId="{DB444394-671C-1E47-BC39-7030137E8EC7}"/>
          </ac:spMkLst>
        </pc:spChg>
        <pc:spChg chg="mod ord">
          <ac:chgData name="Emanuela Dedić" userId="74f500e4-c7e4-45a5-8df8-28a552d256e9" providerId="ADAL" clId="{0B0387FA-404D-3C4E-ABEE-EE47EF2295F1}" dt="2021-03-01T16:39:32.052" v="3146" actId="20577"/>
          <ac:spMkLst>
            <pc:docMk/>
            <pc:sldMk cId="1264153862" sldId="256"/>
            <ac:spMk id="3" creationId="{05D41F96-21C3-C24C-A297-11F7390BF778}"/>
          </ac:spMkLst>
        </pc:spChg>
        <pc:spChg chg="add del">
          <ac:chgData name="Emanuela Dedić" userId="74f500e4-c7e4-45a5-8df8-28a552d256e9" providerId="ADAL" clId="{0B0387FA-404D-3C4E-ABEE-EE47EF2295F1}" dt="2021-03-01T13:11:22.919" v="400" actId="26606"/>
          <ac:spMkLst>
            <pc:docMk/>
            <pc:sldMk cId="1264153862" sldId="256"/>
            <ac:spMk id="10" creationId="{D2B783EE-0239-4717-BBEA-8C9EAC61C824}"/>
          </ac:spMkLst>
        </pc:spChg>
        <pc:spChg chg="add del">
          <ac:chgData name="Emanuela Dedić" userId="74f500e4-c7e4-45a5-8df8-28a552d256e9" providerId="ADAL" clId="{0B0387FA-404D-3C4E-ABEE-EE47EF2295F1}" dt="2021-03-01T13:11:22.919" v="400" actId="26606"/>
          <ac:spMkLst>
            <pc:docMk/>
            <pc:sldMk cId="1264153862" sldId="256"/>
            <ac:spMk id="12" creationId="{A7B99495-F43F-4D80-A44F-2CB4764EB90B}"/>
          </ac:spMkLst>
        </pc:spChg>
        <pc:spChg chg="add del">
          <ac:chgData name="Emanuela Dedić" userId="74f500e4-c7e4-45a5-8df8-28a552d256e9" providerId="ADAL" clId="{0B0387FA-404D-3C4E-ABEE-EE47EF2295F1}" dt="2021-03-01T13:11:22.919" v="400" actId="26606"/>
          <ac:spMkLst>
            <pc:docMk/>
            <pc:sldMk cId="1264153862" sldId="256"/>
            <ac:spMk id="14" creationId="{70BEB1E7-2F88-40BC-B73D-42E5B6F80BFC}"/>
          </ac:spMkLst>
        </pc:spChg>
        <pc:spChg chg="add del">
          <ac:chgData name="Emanuela Dedić" userId="74f500e4-c7e4-45a5-8df8-28a552d256e9" providerId="ADAL" clId="{0B0387FA-404D-3C4E-ABEE-EE47EF2295F1}" dt="2021-03-01T13:11:17.882" v="395" actId="26606"/>
          <ac:spMkLst>
            <pc:docMk/>
            <pc:sldMk cId="1264153862" sldId="256"/>
            <ac:spMk id="16" creationId="{394842B0-684D-44CC-B4BC-D13331CFD290}"/>
          </ac:spMkLst>
        </pc:spChg>
        <pc:spChg chg="add del">
          <ac:chgData name="Emanuela Dedić" userId="74f500e4-c7e4-45a5-8df8-28a552d256e9" providerId="ADAL" clId="{0B0387FA-404D-3C4E-ABEE-EE47EF2295F1}" dt="2021-03-01T13:11:17.882" v="395" actId="26606"/>
          <ac:spMkLst>
            <pc:docMk/>
            <pc:sldMk cId="1264153862" sldId="256"/>
            <ac:spMk id="17" creationId="{4C2A3DC3-F495-4B99-9FF3-3FB30D63235E}"/>
          </ac:spMkLst>
        </pc:spChg>
        <pc:spChg chg="add del">
          <ac:chgData name="Emanuela Dedić" userId="74f500e4-c7e4-45a5-8df8-28a552d256e9" providerId="ADAL" clId="{0B0387FA-404D-3C4E-ABEE-EE47EF2295F1}" dt="2021-03-01T13:11:13.720" v="393" actId="26606"/>
          <ac:spMkLst>
            <pc:docMk/>
            <pc:sldMk cId="1264153862" sldId="256"/>
            <ac:spMk id="19" creationId="{DEE5C6BA-FE2A-4C38-8D88-E70C06E54F82}"/>
          </ac:spMkLst>
        </pc:spChg>
        <pc:spChg chg="add del">
          <ac:chgData name="Emanuela Dedić" userId="74f500e4-c7e4-45a5-8df8-28a552d256e9" providerId="ADAL" clId="{0B0387FA-404D-3C4E-ABEE-EE47EF2295F1}" dt="2021-03-01T13:11:21.834" v="397" actId="26606"/>
          <ac:spMkLst>
            <pc:docMk/>
            <pc:sldMk cId="1264153862" sldId="256"/>
            <ac:spMk id="20" creationId="{63AB00AE-4340-440F-82E1-9F69D1D5519F}"/>
          </ac:spMkLst>
        </pc:spChg>
        <pc:spChg chg="add del">
          <ac:chgData name="Emanuela Dedić" userId="74f500e4-c7e4-45a5-8df8-28a552d256e9" providerId="ADAL" clId="{0B0387FA-404D-3C4E-ABEE-EE47EF2295F1}" dt="2021-03-01T13:11:13.720" v="393" actId="26606"/>
          <ac:spMkLst>
            <pc:docMk/>
            <pc:sldMk cId="1264153862" sldId="256"/>
            <ac:spMk id="23" creationId="{DE9FA85F-F0FB-4952-A05F-04CC67B18EE5}"/>
          </ac:spMkLst>
        </pc:spChg>
        <pc:spChg chg="add del">
          <ac:chgData name="Emanuela Dedić" userId="74f500e4-c7e4-45a5-8df8-28a552d256e9" providerId="ADAL" clId="{0B0387FA-404D-3C4E-ABEE-EE47EF2295F1}" dt="2021-03-01T13:11:22.860" v="399" actId="26606"/>
          <ac:spMkLst>
            <pc:docMk/>
            <pc:sldMk cId="1264153862" sldId="256"/>
            <ac:spMk id="24" creationId="{4038CB10-1F5C-4D54-9DF7-12586DE5B007}"/>
          </ac:spMkLst>
        </pc:spChg>
        <pc:spChg chg="add del">
          <ac:chgData name="Emanuela Dedić" userId="74f500e4-c7e4-45a5-8df8-28a552d256e9" providerId="ADAL" clId="{0B0387FA-404D-3C4E-ABEE-EE47EF2295F1}" dt="2021-03-01T13:11:13.720" v="393" actId="26606"/>
          <ac:spMkLst>
            <pc:docMk/>
            <pc:sldMk cId="1264153862" sldId="256"/>
            <ac:spMk id="25" creationId="{FEBD362A-CC27-47D9-8FC3-A5E91BA0760C}"/>
          </ac:spMkLst>
        </pc:spChg>
        <pc:spChg chg="add del">
          <ac:chgData name="Emanuela Dedić" userId="74f500e4-c7e4-45a5-8df8-28a552d256e9" providerId="ADAL" clId="{0B0387FA-404D-3C4E-ABEE-EE47EF2295F1}" dt="2021-03-01T13:11:22.860" v="399" actId="26606"/>
          <ac:spMkLst>
            <pc:docMk/>
            <pc:sldMk cId="1264153862" sldId="256"/>
            <ac:spMk id="26" creationId="{73ED6512-6858-4552-B699-9A97FE9A4EA2}"/>
          </ac:spMkLst>
        </pc:spChg>
        <pc:spChg chg="add del">
          <ac:chgData name="Emanuela Dedić" userId="74f500e4-c7e4-45a5-8df8-28a552d256e9" providerId="ADAL" clId="{0B0387FA-404D-3C4E-ABEE-EE47EF2295F1}" dt="2021-03-01T13:11:39.205" v="402" actId="26606"/>
          <ac:spMkLst>
            <pc:docMk/>
            <pc:sldMk cId="1264153862" sldId="256"/>
            <ac:spMk id="28" creationId="{A8CCCB6D-5162-4AAE-A5E3-3AC55410DBCE}"/>
          </ac:spMkLst>
        </pc:spChg>
        <pc:spChg chg="add del">
          <ac:chgData name="Emanuela Dedić" userId="74f500e4-c7e4-45a5-8df8-28a552d256e9" providerId="ADAL" clId="{0B0387FA-404D-3C4E-ABEE-EE47EF2295F1}" dt="2021-03-01T13:11:39.205" v="402" actId="26606"/>
          <ac:spMkLst>
            <pc:docMk/>
            <pc:sldMk cId="1264153862" sldId="256"/>
            <ac:spMk id="29" creationId="{0BCD8C04-CC7B-40EF-82EB-E9821F79BB86}"/>
          </ac:spMkLst>
        </pc:spChg>
        <pc:spChg chg="add del">
          <ac:chgData name="Emanuela Dedić" userId="74f500e4-c7e4-45a5-8df8-28a552d256e9" providerId="ADAL" clId="{0B0387FA-404D-3C4E-ABEE-EE47EF2295F1}" dt="2021-03-01T13:11:54.262" v="404" actId="26606"/>
          <ac:spMkLst>
            <pc:docMk/>
            <pc:sldMk cId="1264153862" sldId="256"/>
            <ac:spMk id="34" creationId="{D2B783EE-0239-4717-BBEA-8C9EAC61C824}"/>
          </ac:spMkLst>
        </pc:spChg>
        <pc:spChg chg="add del">
          <ac:chgData name="Emanuela Dedić" userId="74f500e4-c7e4-45a5-8df8-28a552d256e9" providerId="ADAL" clId="{0B0387FA-404D-3C4E-ABEE-EE47EF2295F1}" dt="2021-03-01T13:11:54.262" v="404" actId="26606"/>
          <ac:spMkLst>
            <pc:docMk/>
            <pc:sldMk cId="1264153862" sldId="256"/>
            <ac:spMk id="36" creationId="{A7B99495-F43F-4D80-A44F-2CB4764EB90B}"/>
          </ac:spMkLst>
        </pc:spChg>
        <pc:spChg chg="add del">
          <ac:chgData name="Emanuela Dedić" userId="74f500e4-c7e4-45a5-8df8-28a552d256e9" providerId="ADAL" clId="{0B0387FA-404D-3C4E-ABEE-EE47EF2295F1}" dt="2021-03-01T13:11:54.262" v="404" actId="26606"/>
          <ac:spMkLst>
            <pc:docMk/>
            <pc:sldMk cId="1264153862" sldId="256"/>
            <ac:spMk id="38" creationId="{70BEB1E7-2F88-40BC-B73D-42E5B6F80BFC}"/>
          </ac:spMkLst>
        </pc:spChg>
        <pc:spChg chg="add">
          <ac:chgData name="Emanuela Dedić" userId="74f500e4-c7e4-45a5-8df8-28a552d256e9" providerId="ADAL" clId="{0B0387FA-404D-3C4E-ABEE-EE47EF2295F1}" dt="2021-03-01T13:11:54.262" v="404" actId="26606"/>
          <ac:spMkLst>
            <pc:docMk/>
            <pc:sldMk cId="1264153862" sldId="256"/>
            <ac:spMk id="43" creationId="{122F9423-F4B1-45D4-8445-E9991ECCBCCF}"/>
          </ac:spMkLst>
        </pc:spChg>
        <pc:grpChg chg="add">
          <ac:chgData name="Emanuela Dedić" userId="74f500e4-c7e4-45a5-8df8-28a552d256e9" providerId="ADAL" clId="{0B0387FA-404D-3C4E-ABEE-EE47EF2295F1}" dt="2021-03-01T13:11:54.262" v="404" actId="26606"/>
          <ac:grpSpMkLst>
            <pc:docMk/>
            <pc:sldMk cId="1264153862" sldId="256"/>
            <ac:grpSpMk id="45" creationId="{770AE191-D2EA-45C9-A44D-830C188F74CB}"/>
          </ac:grpSpMkLst>
        </pc:grpChg>
        <pc:picChg chg="add mod ord">
          <ac:chgData name="Emanuela Dedić" userId="74f500e4-c7e4-45a5-8df8-28a552d256e9" providerId="ADAL" clId="{0B0387FA-404D-3C4E-ABEE-EE47EF2295F1}" dt="2021-03-01T13:11:54.262" v="404" actId="26606"/>
          <ac:picMkLst>
            <pc:docMk/>
            <pc:sldMk cId="1264153862" sldId="256"/>
            <ac:picMk id="4" creationId="{912EC335-4298-7842-B518-465859E660A6}"/>
          </ac:picMkLst>
        </pc:picChg>
        <pc:picChg chg="add mod ord">
          <ac:chgData name="Emanuela Dedić" userId="74f500e4-c7e4-45a5-8df8-28a552d256e9" providerId="ADAL" clId="{0B0387FA-404D-3C4E-ABEE-EE47EF2295F1}" dt="2021-03-01T13:11:54.262" v="404" actId="26606"/>
          <ac:picMkLst>
            <pc:docMk/>
            <pc:sldMk cId="1264153862" sldId="256"/>
            <ac:picMk id="5" creationId="{3C2D2EA5-E56A-F64D-97F0-8F491FE17917}"/>
          </ac:picMkLst>
        </pc:picChg>
        <pc:picChg chg="add del">
          <ac:chgData name="Emanuela Dedić" userId="74f500e4-c7e4-45a5-8df8-28a552d256e9" providerId="ADAL" clId="{0B0387FA-404D-3C4E-ABEE-EE47EF2295F1}" dt="2021-03-01T13:11:13.720" v="393" actId="26606"/>
          <ac:picMkLst>
            <pc:docMk/>
            <pc:sldMk cId="1264153862" sldId="256"/>
            <ac:picMk id="21" creationId="{53E66F28-0926-4CFB-BDAB-646CAB184CB0}"/>
          </ac:picMkLst>
        </pc:picChg>
        <pc:picChg chg="add del">
          <ac:chgData name="Emanuela Dedić" userId="74f500e4-c7e4-45a5-8df8-28a552d256e9" providerId="ADAL" clId="{0B0387FA-404D-3C4E-ABEE-EE47EF2295F1}" dt="2021-03-01T13:11:21.834" v="397" actId="26606"/>
          <ac:picMkLst>
            <pc:docMk/>
            <pc:sldMk cId="1264153862" sldId="256"/>
            <ac:picMk id="22" creationId="{22901FED-4FC9-4ED5-8123-C98BCD1616BA}"/>
          </ac:picMkLst>
        </pc:picChg>
      </pc:sldChg>
      <pc:sldChg chg="addSp delSp modSp new mod setBg">
        <pc:chgData name="Emanuela Dedić" userId="74f500e4-c7e4-45a5-8df8-28a552d256e9" providerId="ADAL" clId="{0B0387FA-404D-3C4E-ABEE-EE47EF2295F1}" dt="2021-03-02T12:54:30.172" v="3461" actId="1076"/>
        <pc:sldMkLst>
          <pc:docMk/>
          <pc:sldMk cId="4226441878" sldId="257"/>
        </pc:sldMkLst>
        <pc:spChg chg="mod">
          <ac:chgData name="Emanuela Dedić" userId="74f500e4-c7e4-45a5-8df8-28a552d256e9" providerId="ADAL" clId="{0B0387FA-404D-3C4E-ABEE-EE47EF2295F1}" dt="2021-03-02T12:54:30.172" v="3461" actId="1076"/>
          <ac:spMkLst>
            <pc:docMk/>
            <pc:sldMk cId="4226441878" sldId="257"/>
            <ac:spMk id="2" creationId="{91E176F4-85D3-614C-86ED-E8FE6F63F437}"/>
          </ac:spMkLst>
        </pc:spChg>
        <pc:spChg chg="mod">
          <ac:chgData name="Emanuela Dedić" userId="74f500e4-c7e4-45a5-8df8-28a552d256e9" providerId="ADAL" clId="{0B0387FA-404D-3C4E-ABEE-EE47EF2295F1}" dt="2021-03-02T12:54:18.422" v="3460" actId="255"/>
          <ac:spMkLst>
            <pc:docMk/>
            <pc:sldMk cId="4226441878" sldId="257"/>
            <ac:spMk id="3" creationId="{5693F10E-C665-914A-944F-88C4068CB4B8}"/>
          </ac:spMkLst>
        </pc:spChg>
        <pc:spChg chg="add">
          <ac:chgData name="Emanuela Dedić" userId="74f500e4-c7e4-45a5-8df8-28a552d256e9" providerId="ADAL" clId="{0B0387FA-404D-3C4E-ABEE-EE47EF2295F1}" dt="2021-03-02T12:52:59.682" v="3442" actId="26606"/>
          <ac:spMkLst>
            <pc:docMk/>
            <pc:sldMk cId="4226441878" sldId="257"/>
            <ac:spMk id="14" creationId="{79BB35BC-D5C2-4C8B-A22A-A71E6191913B}"/>
          </ac:spMkLst>
        </pc:spChg>
        <pc:picChg chg="add mod ord">
          <ac:chgData name="Emanuela Dedić" userId="74f500e4-c7e4-45a5-8df8-28a552d256e9" providerId="ADAL" clId="{0B0387FA-404D-3C4E-ABEE-EE47EF2295F1}" dt="2021-03-02T12:53:11.561" v="3444" actId="14100"/>
          <ac:picMkLst>
            <pc:docMk/>
            <pc:sldMk cId="4226441878" sldId="257"/>
            <ac:picMk id="4" creationId="{7367FEBF-2F64-5A42-A8D6-F929F77BB932}"/>
          </ac:picMkLst>
        </pc:picChg>
        <pc:picChg chg="add del">
          <ac:chgData name="Emanuela Dedić" userId="74f500e4-c7e4-45a5-8df8-28a552d256e9" providerId="ADAL" clId="{0B0387FA-404D-3C4E-ABEE-EE47EF2295F1}" dt="2021-03-02T12:52:59.682" v="3442" actId="26606"/>
          <ac:picMkLst>
            <pc:docMk/>
            <pc:sldMk cId="4226441878" sldId="257"/>
            <ac:picMk id="9" creationId="{54DDEBDD-D8BD-41A6-8A0D-B00E3768B0F9}"/>
          </ac:picMkLst>
        </pc:picChg>
      </pc:sldChg>
      <pc:sldChg chg="addSp modSp new mod setBg modClrScheme chgLayout">
        <pc:chgData name="Emanuela Dedić" userId="74f500e4-c7e4-45a5-8df8-28a552d256e9" providerId="ADAL" clId="{0B0387FA-404D-3C4E-ABEE-EE47EF2295F1}" dt="2021-03-01T15:36:48.887" v="1979" actId="1076"/>
        <pc:sldMkLst>
          <pc:docMk/>
          <pc:sldMk cId="4174787944" sldId="258"/>
        </pc:sldMkLst>
        <pc:spChg chg="mod ord">
          <ac:chgData name="Emanuela Dedić" userId="74f500e4-c7e4-45a5-8df8-28a552d256e9" providerId="ADAL" clId="{0B0387FA-404D-3C4E-ABEE-EE47EF2295F1}" dt="2021-03-01T15:34:51.751" v="1971" actId="26606"/>
          <ac:spMkLst>
            <pc:docMk/>
            <pc:sldMk cId="4174787944" sldId="258"/>
            <ac:spMk id="2" creationId="{DDC70367-B4C7-964E-9070-84C9082B3D37}"/>
          </ac:spMkLst>
        </pc:spChg>
        <pc:spChg chg="mod ord">
          <ac:chgData name="Emanuela Dedić" userId="74f500e4-c7e4-45a5-8df8-28a552d256e9" providerId="ADAL" clId="{0B0387FA-404D-3C4E-ABEE-EE47EF2295F1}" dt="2021-03-01T15:36:48.887" v="1979" actId="1076"/>
          <ac:spMkLst>
            <pc:docMk/>
            <pc:sldMk cId="4174787944" sldId="258"/>
            <ac:spMk id="3" creationId="{1C0A2B7A-B898-4B4E-8866-1B55EC09F6EC}"/>
          </ac:spMkLst>
        </pc:spChg>
        <pc:spChg chg="add mod ord">
          <ac:chgData name="Emanuela Dedić" userId="74f500e4-c7e4-45a5-8df8-28a552d256e9" providerId="ADAL" clId="{0B0387FA-404D-3C4E-ABEE-EE47EF2295F1}" dt="2021-03-01T15:36:47.037" v="1978" actId="1076"/>
          <ac:spMkLst>
            <pc:docMk/>
            <pc:sldMk cId="4174787944" sldId="258"/>
            <ac:spMk id="4" creationId="{13691973-991A-AD46-A96C-2703FE47FD53}"/>
          </ac:spMkLst>
        </pc:spChg>
        <pc:spChg chg="add">
          <ac:chgData name="Emanuela Dedić" userId="74f500e4-c7e4-45a5-8df8-28a552d256e9" providerId="ADAL" clId="{0B0387FA-404D-3C4E-ABEE-EE47EF2295F1}" dt="2021-03-01T15:34:51.751" v="1971" actId="26606"/>
          <ac:spMkLst>
            <pc:docMk/>
            <pc:sldMk cId="4174787944" sldId="258"/>
            <ac:spMk id="9" creationId="{E35A04CF-97D4-4FF7-B359-C546B1F62E54}"/>
          </ac:spMkLst>
        </pc:spChg>
        <pc:spChg chg="add">
          <ac:chgData name="Emanuela Dedić" userId="74f500e4-c7e4-45a5-8df8-28a552d256e9" providerId="ADAL" clId="{0B0387FA-404D-3C4E-ABEE-EE47EF2295F1}" dt="2021-03-01T15:34:51.751" v="1971" actId="26606"/>
          <ac:spMkLst>
            <pc:docMk/>
            <pc:sldMk cId="4174787944" sldId="258"/>
            <ac:spMk id="11" creationId="{1DE7243B-5109-444B-8FAF-7437C66BC0E9}"/>
          </ac:spMkLst>
        </pc:spChg>
        <pc:spChg chg="add">
          <ac:chgData name="Emanuela Dedić" userId="74f500e4-c7e4-45a5-8df8-28a552d256e9" providerId="ADAL" clId="{0B0387FA-404D-3C4E-ABEE-EE47EF2295F1}" dt="2021-03-01T15:34:51.751" v="1971" actId="26606"/>
          <ac:spMkLst>
            <pc:docMk/>
            <pc:sldMk cId="4174787944" sldId="258"/>
            <ac:spMk id="13" creationId="{4C5D6221-DA7B-4611-AA26-7D8E349FDE96}"/>
          </ac:spMkLst>
        </pc:spChg>
      </pc:sldChg>
      <pc:sldChg chg="modSp new">
        <pc:chgData name="Emanuela Dedić" userId="74f500e4-c7e4-45a5-8df8-28a552d256e9" providerId="ADAL" clId="{0B0387FA-404D-3C4E-ABEE-EE47EF2295F1}" dt="2021-03-01T16:49:09.197" v="3385" actId="27636"/>
        <pc:sldMkLst>
          <pc:docMk/>
          <pc:sldMk cId="1128591406" sldId="259"/>
        </pc:sldMkLst>
        <pc:spChg chg="mod">
          <ac:chgData name="Emanuela Dedić" userId="74f500e4-c7e4-45a5-8df8-28a552d256e9" providerId="ADAL" clId="{0B0387FA-404D-3C4E-ABEE-EE47EF2295F1}" dt="2021-03-01T14:33:01.090" v="1262" actId="20577"/>
          <ac:spMkLst>
            <pc:docMk/>
            <pc:sldMk cId="1128591406" sldId="259"/>
            <ac:spMk id="2" creationId="{294E0AE8-D51A-4744-84CD-F85DEB34BC09}"/>
          </ac:spMkLst>
        </pc:spChg>
        <pc:spChg chg="mod">
          <ac:chgData name="Emanuela Dedić" userId="74f500e4-c7e4-45a5-8df8-28a552d256e9" providerId="ADAL" clId="{0B0387FA-404D-3C4E-ABEE-EE47EF2295F1}" dt="2021-03-01T16:49:09.197" v="3385" actId="27636"/>
          <ac:spMkLst>
            <pc:docMk/>
            <pc:sldMk cId="1128591406" sldId="259"/>
            <ac:spMk id="3" creationId="{F736D531-1142-E340-AA7E-981126925A58}"/>
          </ac:spMkLst>
        </pc:spChg>
      </pc:sldChg>
      <pc:sldChg chg="addSp modSp new del mod chgLayout">
        <pc:chgData name="Emanuela Dedić" userId="74f500e4-c7e4-45a5-8df8-28a552d256e9" providerId="ADAL" clId="{0B0387FA-404D-3C4E-ABEE-EE47EF2295F1}" dt="2021-03-01T15:01:22.314" v="1298" actId="21"/>
        <pc:sldMkLst>
          <pc:docMk/>
          <pc:sldMk cId="1571856598" sldId="260"/>
        </pc:sldMkLst>
        <pc:spChg chg="mod ord">
          <ac:chgData name="Emanuela Dedić" userId="74f500e4-c7e4-45a5-8df8-28a552d256e9" providerId="ADAL" clId="{0B0387FA-404D-3C4E-ABEE-EE47EF2295F1}" dt="2021-03-01T15:01:10.551" v="1297" actId="700"/>
          <ac:spMkLst>
            <pc:docMk/>
            <pc:sldMk cId="1571856598" sldId="260"/>
            <ac:spMk id="2" creationId="{624923D4-4213-E343-AEC2-39DBA44ADF95}"/>
          </ac:spMkLst>
        </pc:spChg>
        <pc:spChg chg="mod ord">
          <ac:chgData name="Emanuela Dedić" userId="74f500e4-c7e4-45a5-8df8-28a552d256e9" providerId="ADAL" clId="{0B0387FA-404D-3C4E-ABEE-EE47EF2295F1}" dt="2021-03-01T15:01:10.551" v="1297" actId="700"/>
          <ac:spMkLst>
            <pc:docMk/>
            <pc:sldMk cId="1571856598" sldId="260"/>
            <ac:spMk id="3" creationId="{5A918CF1-4618-5D45-9369-BC8D1A3E66FE}"/>
          </ac:spMkLst>
        </pc:spChg>
        <pc:spChg chg="add mod">
          <ac:chgData name="Emanuela Dedić" userId="74f500e4-c7e4-45a5-8df8-28a552d256e9" providerId="ADAL" clId="{0B0387FA-404D-3C4E-ABEE-EE47EF2295F1}" dt="2021-03-01T15:01:03.121" v="1296" actId="20577"/>
          <ac:spMkLst>
            <pc:docMk/>
            <pc:sldMk cId="1571856598" sldId="260"/>
            <ac:spMk id="5" creationId="{DCF2E107-523F-8141-971C-773D8D61B9E3}"/>
          </ac:spMkLst>
        </pc:spChg>
      </pc:sldChg>
      <pc:sldChg chg="modSp new">
        <pc:chgData name="Emanuela Dedić" userId="74f500e4-c7e4-45a5-8df8-28a552d256e9" providerId="ADAL" clId="{0B0387FA-404D-3C4E-ABEE-EE47EF2295F1}" dt="2021-03-01T16:39:46.636" v="3150" actId="20577"/>
        <pc:sldMkLst>
          <pc:docMk/>
          <pc:sldMk cId="3811140127" sldId="261"/>
        </pc:sldMkLst>
        <pc:spChg chg="mod">
          <ac:chgData name="Emanuela Dedić" userId="74f500e4-c7e4-45a5-8df8-28a552d256e9" providerId="ADAL" clId="{0B0387FA-404D-3C4E-ABEE-EE47EF2295F1}" dt="2021-03-01T16:08:15.593" v="2564" actId="2711"/>
          <ac:spMkLst>
            <pc:docMk/>
            <pc:sldMk cId="3811140127" sldId="261"/>
            <ac:spMk id="2" creationId="{560E4073-9406-B44A-9632-0F52DCC25E82}"/>
          </ac:spMkLst>
        </pc:spChg>
        <pc:spChg chg="mod">
          <ac:chgData name="Emanuela Dedić" userId="74f500e4-c7e4-45a5-8df8-28a552d256e9" providerId="ADAL" clId="{0B0387FA-404D-3C4E-ABEE-EE47EF2295F1}" dt="2021-03-01T16:39:46.636" v="3150" actId="20577"/>
          <ac:spMkLst>
            <pc:docMk/>
            <pc:sldMk cId="3811140127" sldId="261"/>
            <ac:spMk id="3" creationId="{BC8531D2-A1CD-A84E-8CA4-CD79AB98E30A}"/>
          </ac:spMkLst>
        </pc:spChg>
      </pc:sldChg>
      <pc:sldChg chg="modSp new">
        <pc:chgData name="Emanuela Dedić" userId="74f500e4-c7e4-45a5-8df8-28a552d256e9" providerId="ADAL" clId="{0B0387FA-404D-3C4E-ABEE-EE47EF2295F1}" dt="2021-03-01T16:25:02.833" v="2895" actId="20577"/>
        <pc:sldMkLst>
          <pc:docMk/>
          <pc:sldMk cId="2546305430" sldId="262"/>
        </pc:sldMkLst>
        <pc:spChg chg="mod">
          <ac:chgData name="Emanuela Dedić" userId="74f500e4-c7e4-45a5-8df8-28a552d256e9" providerId="ADAL" clId="{0B0387FA-404D-3C4E-ABEE-EE47EF2295F1}" dt="2021-03-01T16:08:32.932" v="2565" actId="255"/>
          <ac:spMkLst>
            <pc:docMk/>
            <pc:sldMk cId="2546305430" sldId="262"/>
            <ac:spMk id="2" creationId="{8AD134C0-B6F3-F349-A946-70DB51AE43E4}"/>
          </ac:spMkLst>
        </pc:spChg>
        <pc:spChg chg="mod">
          <ac:chgData name="Emanuela Dedić" userId="74f500e4-c7e4-45a5-8df8-28a552d256e9" providerId="ADAL" clId="{0B0387FA-404D-3C4E-ABEE-EE47EF2295F1}" dt="2021-03-01T16:25:02.833" v="2895" actId="20577"/>
          <ac:spMkLst>
            <pc:docMk/>
            <pc:sldMk cId="2546305430" sldId="262"/>
            <ac:spMk id="3" creationId="{C0AAD2A9-399A-2846-A93A-6974C9A1E926}"/>
          </ac:spMkLst>
        </pc:spChg>
      </pc:sldChg>
      <pc:sldChg chg="addSp delSp modSp new mod setBg">
        <pc:chgData name="Emanuela Dedić" userId="74f500e4-c7e4-45a5-8df8-28a552d256e9" providerId="ADAL" clId="{0B0387FA-404D-3C4E-ABEE-EE47EF2295F1}" dt="2021-03-02T12:49:59.662" v="3396" actId="20577"/>
        <pc:sldMkLst>
          <pc:docMk/>
          <pc:sldMk cId="3139434920" sldId="263"/>
        </pc:sldMkLst>
        <pc:spChg chg="mod ord">
          <ac:chgData name="Emanuela Dedić" userId="74f500e4-c7e4-45a5-8df8-28a552d256e9" providerId="ADAL" clId="{0B0387FA-404D-3C4E-ABEE-EE47EF2295F1}" dt="2021-03-01T16:23:28.142" v="2884" actId="14100"/>
          <ac:spMkLst>
            <pc:docMk/>
            <pc:sldMk cId="3139434920" sldId="263"/>
            <ac:spMk id="2" creationId="{447B0640-EC32-5B43-AA88-EC3365A8C3B9}"/>
          </ac:spMkLst>
        </pc:spChg>
        <pc:spChg chg="mod ord">
          <ac:chgData name="Emanuela Dedić" userId="74f500e4-c7e4-45a5-8df8-28a552d256e9" providerId="ADAL" clId="{0B0387FA-404D-3C4E-ABEE-EE47EF2295F1}" dt="2021-03-02T12:49:59.662" v="3396" actId="20577"/>
          <ac:spMkLst>
            <pc:docMk/>
            <pc:sldMk cId="3139434920" sldId="263"/>
            <ac:spMk id="3" creationId="{203E4EA1-3E79-2145-A8B8-8EE2CA51CB40}"/>
          </ac:spMkLst>
        </pc:spChg>
        <pc:spChg chg="add del">
          <ac:chgData name="Emanuela Dedić" userId="74f500e4-c7e4-45a5-8df8-28a552d256e9" providerId="ADAL" clId="{0B0387FA-404D-3C4E-ABEE-EE47EF2295F1}" dt="2021-03-01T16:22:29.275" v="2878" actId="26606"/>
          <ac:spMkLst>
            <pc:docMk/>
            <pc:sldMk cId="3139434920" sldId="263"/>
            <ac:spMk id="11" creationId="{55C01129-3453-464D-A870-ED71C6E89D60}"/>
          </ac:spMkLst>
        </pc:spChg>
        <pc:spChg chg="add del">
          <ac:chgData name="Emanuela Dedić" userId="74f500e4-c7e4-45a5-8df8-28a552d256e9" providerId="ADAL" clId="{0B0387FA-404D-3C4E-ABEE-EE47EF2295F1}" dt="2021-03-01T16:22:29.275" v="2878" actId="26606"/>
          <ac:spMkLst>
            <pc:docMk/>
            <pc:sldMk cId="3139434920" sldId="263"/>
            <ac:spMk id="13" creationId="{9D2781A6-5C82-4764-B489-F9A599C0A7EB}"/>
          </ac:spMkLst>
        </pc:spChg>
        <pc:spChg chg="add del">
          <ac:chgData name="Emanuela Dedić" userId="74f500e4-c7e4-45a5-8df8-28a552d256e9" providerId="ADAL" clId="{0B0387FA-404D-3C4E-ABEE-EE47EF2295F1}" dt="2021-03-01T16:22:49.229" v="2880" actId="26606"/>
          <ac:spMkLst>
            <pc:docMk/>
            <pc:sldMk cId="3139434920" sldId="263"/>
            <ac:spMk id="18" creationId="{620FDFD2-19AF-4124-A49A-BAC0929B1300}"/>
          </ac:spMkLst>
        </pc:spChg>
        <pc:spChg chg="add">
          <ac:chgData name="Emanuela Dedić" userId="74f500e4-c7e4-45a5-8df8-28a552d256e9" providerId="ADAL" clId="{0B0387FA-404D-3C4E-ABEE-EE47EF2295F1}" dt="2021-03-01T16:22:49.229" v="2880" actId="26606"/>
          <ac:spMkLst>
            <pc:docMk/>
            <pc:sldMk cId="3139434920" sldId="263"/>
            <ac:spMk id="27" creationId="{EFE6CFD5-509D-42EE-82A6-1E376C36505C}"/>
          </ac:spMkLst>
        </pc:spChg>
        <pc:spChg chg="add">
          <ac:chgData name="Emanuela Dedić" userId="74f500e4-c7e4-45a5-8df8-28a552d256e9" providerId="ADAL" clId="{0B0387FA-404D-3C4E-ABEE-EE47EF2295F1}" dt="2021-03-01T16:22:49.229" v="2880" actId="26606"/>
          <ac:spMkLst>
            <pc:docMk/>
            <pc:sldMk cId="3139434920" sldId="263"/>
            <ac:spMk id="29" creationId="{70A48D59-8581-41F7-B529-F4617FE07A9A}"/>
          </ac:spMkLst>
        </pc:spChg>
        <pc:grpChg chg="add del">
          <ac:chgData name="Emanuela Dedić" userId="74f500e4-c7e4-45a5-8df8-28a552d256e9" providerId="ADAL" clId="{0B0387FA-404D-3C4E-ABEE-EE47EF2295F1}" dt="2021-03-01T16:22:49.229" v="2880" actId="26606"/>
          <ac:grpSpMkLst>
            <pc:docMk/>
            <pc:sldMk cId="3139434920" sldId="263"/>
            <ac:grpSpMk id="20" creationId="{7F6F6FC6-9A5F-4E14-8105-15D94914A798}"/>
          </ac:grpSpMkLst>
        </pc:grpChg>
        <pc:picChg chg="add mod">
          <ac:chgData name="Emanuela Dedić" userId="74f500e4-c7e4-45a5-8df8-28a552d256e9" providerId="ADAL" clId="{0B0387FA-404D-3C4E-ABEE-EE47EF2295F1}" dt="2021-03-01T16:23:43.197" v="2888" actId="1076"/>
          <ac:picMkLst>
            <pc:docMk/>
            <pc:sldMk cId="3139434920" sldId="263"/>
            <ac:picMk id="4" creationId="{F55DE33A-D695-3C43-ACEB-748049FC7283}"/>
          </ac:picMkLst>
        </pc:picChg>
        <pc:picChg chg="add mod ord">
          <ac:chgData name="Emanuela Dedić" userId="74f500e4-c7e4-45a5-8df8-28a552d256e9" providerId="ADAL" clId="{0B0387FA-404D-3C4E-ABEE-EE47EF2295F1}" dt="2021-03-01T16:22:49.229" v="2880" actId="26606"/>
          <ac:picMkLst>
            <pc:docMk/>
            <pc:sldMk cId="3139434920" sldId="263"/>
            <ac:picMk id="6" creationId="{E135BDB8-37E5-B743-9589-285D15F688A5}"/>
          </ac:picMkLst>
        </pc:picChg>
        <pc:cxnChg chg="add">
          <ac:chgData name="Emanuela Dedić" userId="74f500e4-c7e4-45a5-8df8-28a552d256e9" providerId="ADAL" clId="{0B0387FA-404D-3C4E-ABEE-EE47EF2295F1}" dt="2021-03-01T16:22:49.229" v="2880" actId="26606"/>
          <ac:cxnSpMkLst>
            <pc:docMk/>
            <pc:sldMk cId="3139434920" sldId="263"/>
            <ac:cxnSpMk id="31" creationId="{967F2066-0253-4771-A5F6-68111E1FE832}"/>
          </ac:cxnSpMkLst>
        </pc:cxnChg>
      </pc:sldChg>
      <pc:sldMasterChg chg="modTransition">
        <pc:chgData name="Emanuela Dedić" userId="74f500e4-c7e4-45a5-8df8-28a552d256e9" providerId="ADAL" clId="{0B0387FA-404D-3C4E-ABEE-EE47EF2295F1}" dt="2021-03-01T13:12:03.594" v="405" actId="12563"/>
        <pc:sldMasterMkLst>
          <pc:docMk/>
          <pc:sldMasterMk cId="1013050260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05C9DA-A122-DF4B-9133-A12E444E7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F332E4-EA7E-044F-A5B6-BE28BAB5F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4F81A8-1DC5-6F44-B0FE-F0FA5C0B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CCB8AE-84CF-794A-BB15-A0518AEC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74BC27-AA85-B74A-9961-12CF5B47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789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C0F4C-0974-E848-89A2-F951E4BF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355CF12-60F7-EC47-A7D1-ABD0F5321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748E41-5B64-DC44-BC8D-E585ACD6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DF4E7E-F64F-124D-918B-B77CD605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1B5E79-9E29-C54A-9C3F-C4FD3729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809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648A85E-66FC-D14E-B017-BD9459751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35088D5-6C23-3B44-AEFA-CD8F686B0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D16A1-C3E6-5D4B-82D4-1A840819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7A9496-FEC1-3046-A62F-0430276F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A12CD51-0655-2547-8E85-BDC41FFD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72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865538-2600-8940-9CD1-FC4140CD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92463B-1283-C940-ABA1-07ED90BC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0D9A3A-C81C-B047-B68A-4FDB96E5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3548B3-FE65-4E45-BD20-AB146B7B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5D210A-368D-384A-A0B6-B9238B46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968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EB956D-E292-3D4E-AAF1-B1132392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750768-7EBE-EB45-B6B6-64E7BB9B5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03582D-8739-A141-8387-6CB2A1C1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24A543-1011-714D-9EB7-C34A92CF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B10F93-815E-2448-989E-7C108F8F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558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CE782D-4F3C-1446-8D35-A58AD8B6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951D23-E59C-6F48-BA81-696106D76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3A56F7-888D-894D-9B03-8788E5551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57DFA20-DD5E-1C4E-BE0A-32AED9D5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195E71-2168-3347-BABF-59E81CCA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7C42D75-5EA6-F44D-877A-7F382050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952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21BA2C-56CD-544A-850A-4278B10D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088106-90CC-D64D-85A7-87C24034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E02EC8C-E72A-7A4E-A025-23C6F2195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6BF115C-783F-024F-BA6C-1905C8208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38194B9-005A-2A49-972E-9B5194F8F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7A0CF9B-2DF2-E744-8344-817D378A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5C747D1-C206-B946-890B-50E7D0F1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CD6ACA6-01BA-2A48-AD04-A7CECDA8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071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3ACEED-0250-5043-BEE8-C3A1FC58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DE6BDC2-9A1C-9D4E-990E-742BEB8A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9D280C8-E726-D749-8F2A-792F4951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6E60374-852D-B240-89D6-6FC5BF02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468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C18E506-6237-2140-8327-28211FF3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C4C9AD6-07AF-2D42-9534-177E827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97CDF64-DD71-E849-8EDC-8CE731B4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08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D85BA0-BE3E-2C4E-9BBE-77A4F59A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F8C453-AC2B-FF44-B775-C5D88549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FB59B29-6B4B-5349-BB16-7775978EC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5EB5487-7610-064D-A01C-AB99E0D2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3E300F-5EA9-F540-94CA-7C4D7088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4BD6A49-C588-214D-A9A6-6160209B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012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7CA96-8F67-C842-BE01-3F85F147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0BDCB23-FC5C-CC4B-9ABB-FB75F99D8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CD57208-2962-4F43-9F96-263747573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BD3742-CEEA-994E-B2B0-23E9062C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CB9EA3-0BB0-F048-AA96-4FCF3C45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3359045-F091-F947-AC0C-41D2AC65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267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48D1170-020D-1346-B1DE-D5F38ADE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BA2AB52-FF55-DE4E-8EE7-441604C1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9CED26-3DC5-DE45-AE68-C9763AEE4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19ED-EC22-7F42-BB4C-EC1F769DD78B}" type="datetimeFigureOut">
              <a:rPr lang="sr-Latn-RS" smtClean="0"/>
              <a:t>2.3.2021.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1D39DB-3BD1-BB4E-B94C-01541A197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F4CBFC-7D1A-7F40-8726-79E96D547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1462-4667-F043-AA20-86FC6E1FAA4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305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source=web&amp;rct=j&amp;url=https://www.enciklopedija.hr/natuknica.aspx%3Fid%3D45978&amp;ved=2ahUKEwiAjvOvI_vAhUvyoUKHQ_SAWcQFjAAegQIBhAD&amp;usg=AOvVaw24xjAsJZONLzWZ81UhF1vj" TargetMode="External" /><Relationship Id="rId2" Type="http://schemas.openxmlformats.org/officeDocument/2006/relationships/hyperlink" Target="https://www.google.com/url?sa=t&amp;source=web&amp;rct=j&amp;url=https://hr.wikipedia.org/wiki/Ovisnost&amp;ved=2ahUKEwjx4o6ZvI_vAhWPzoUKHUFjB_sQFjABegQICBAC&amp;usg=AOvVaw3-VRnfB9Cnp1a6yOMefWSW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google.com/url?sa=t&amp;source=web&amp;rct=j&amp;url=https://www.tportal.hr/horoskop&amp;ved=2ahUKEwjwtoidxo_vAhUk-yoKHbqcCScQFjAIegQIBxAC&amp;usg=AOvVaw0FZMAwVLatlm06nsnb-HTN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444394-671C-1E47-BC39-7030137E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388" y="275454"/>
            <a:ext cx="5568995" cy="14570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hr-HR" sz="4400" kern="1200">
                <a:solidFill>
                  <a:schemeClr val="tx1"/>
                </a:solidFill>
                <a:latin typeface="Kristen ITC" panose="03050502040202030202" pitchFamily="66" charset="0"/>
              </a:rPr>
            </a:br>
            <a:br>
              <a:rPr lang="hr-HR" sz="4400" kern="1200">
                <a:solidFill>
                  <a:schemeClr val="tx1"/>
                </a:solidFill>
                <a:latin typeface="Kristen ITC" panose="03050502040202030202" pitchFamily="66" charset="0"/>
              </a:rPr>
            </a:br>
            <a:r>
              <a:rPr lang="hr-HR" sz="4400" kern="1200">
                <a:solidFill>
                  <a:schemeClr val="tx1"/>
                </a:solidFill>
                <a:latin typeface="Kristen ITC" panose="03050502040202030202" pitchFamily="66" charset="0"/>
              </a:rPr>
              <a:t>              </a:t>
            </a:r>
            <a:r>
              <a:rPr lang="hr-HR" sz="2200" kern="1200">
                <a:solidFill>
                  <a:schemeClr val="tx1"/>
                </a:solidFill>
                <a:latin typeface="Kristen ITC" panose="03050502040202030202" pitchFamily="66" charset="0"/>
              </a:rPr>
              <a:t>7. izdanje 17. veljače 2021. </a:t>
            </a:r>
            <a:br>
              <a:rPr lang="hr-HR" sz="2200" kern="1200">
                <a:solidFill>
                  <a:schemeClr val="tx1"/>
                </a:solidFill>
                <a:latin typeface="Kristen ITC" panose="03050502040202030202" pitchFamily="66" charset="0"/>
              </a:rPr>
            </a:br>
            <a:r>
              <a:rPr lang="en-US" sz="4400" kern="1200">
                <a:solidFill>
                  <a:schemeClr val="tx1"/>
                </a:solidFill>
                <a:latin typeface="Kristen ITC" panose="03050502040202030202" pitchFamily="66" charset="0"/>
              </a:rPr>
              <a:t>Svakodnevne vijesti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05D41F96-21C3-C24C-A297-11F7390BF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309" y="2266020"/>
            <a:ext cx="5568991" cy="29680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>
                <a:latin typeface="Kristen ITC" panose="03050502040202030202" pitchFamily="66" charset="0"/>
              </a:rPr>
              <a:t>Ovisnosti mladih : pušenje, alkohol, droga…</a:t>
            </a:r>
            <a:endParaRPr lang="hr-HR" sz="2800">
              <a:latin typeface="Kristen ITC" panose="03050502040202030202" pitchFamily="66" charset="0"/>
            </a:endParaRPr>
          </a:p>
          <a:p>
            <a:pPr algn="l"/>
            <a:r>
              <a:rPr lang="en-US" sz="2800">
                <a:latin typeface="Kristen ITC" panose="03050502040202030202" pitchFamily="66" charset="0"/>
              </a:rPr>
              <a:t>Sve više djece misli da je sve ovo cool, al ne zna ju da je to jako štetno za zdravlje</a:t>
            </a:r>
            <a:r>
              <a:rPr lang="hr-HR" sz="2800">
                <a:latin typeface="Kristen ITC" panose="03050502040202030202" pitchFamily="66" charset="0"/>
              </a:rPr>
              <a:t>.</a:t>
            </a:r>
            <a:r>
              <a:rPr lang="en-US" sz="2800">
                <a:latin typeface="Kristen ITC" panose="03050502040202030202" pitchFamily="66" charset="0"/>
              </a:rPr>
              <a:t> </a:t>
            </a:r>
          </a:p>
          <a:p>
            <a:pPr algn="l"/>
            <a:endParaRPr lang="en-US" sz="2800">
              <a:latin typeface="Kristen ITC" panose="03050502040202030202" pitchFamily="66" charset="0"/>
            </a:endParaRPr>
          </a:p>
          <a:p>
            <a:pPr algn="l"/>
            <a:r>
              <a:rPr lang="hr-HR" sz="2800" b="1">
                <a:latin typeface="Kristen ITC" panose="03050502040202030202" pitchFamily="66" charset="0"/>
              </a:rPr>
              <a:t>T</a:t>
            </a:r>
            <a:r>
              <a:rPr lang="en-US" sz="2800" b="1">
                <a:latin typeface="Kristen ITC" panose="03050502040202030202" pitchFamily="66" charset="0"/>
              </a:rPr>
              <a:t>REBA</a:t>
            </a:r>
            <a:r>
              <a:rPr lang="en-US" sz="2800">
                <a:latin typeface="Kristen ITC" panose="03050502040202030202" pitchFamily="66" charset="0"/>
              </a:rPr>
              <a:t>  </a:t>
            </a:r>
            <a:r>
              <a:rPr lang="en-US" sz="2800" b="1">
                <a:latin typeface="Kristen ITC" panose="03050502040202030202" pitchFamily="66" charset="0"/>
              </a:rPr>
              <a:t>ZNATI</a:t>
            </a:r>
            <a:r>
              <a:rPr lang="en-US" sz="2800">
                <a:latin typeface="Kristen ITC" panose="03050502040202030202" pitchFamily="66" charset="0"/>
              </a:rPr>
              <a:t>  </a:t>
            </a:r>
            <a:r>
              <a:rPr lang="en-US" sz="2800" b="1">
                <a:latin typeface="Kristen ITC" panose="03050502040202030202" pitchFamily="66" charset="0"/>
              </a:rPr>
              <a:t>REĆI</a:t>
            </a:r>
            <a:r>
              <a:rPr lang="en-US" sz="2800">
                <a:latin typeface="Kristen ITC" panose="03050502040202030202" pitchFamily="66" charset="0"/>
              </a:rPr>
              <a:t> </a:t>
            </a:r>
            <a:r>
              <a:rPr lang="hr-HR" sz="2800" b="1">
                <a:latin typeface="Kristen ITC" panose="03050502040202030202" pitchFamily="66" charset="0"/>
              </a:rPr>
              <a:t>NE!!!</a:t>
            </a:r>
            <a:r>
              <a:rPr lang="en-US" sz="2800">
                <a:latin typeface="Kristen ITC" panose="03050502040202030202" pitchFamily="66" charset="0"/>
              </a:rPr>
              <a:t>   </a:t>
            </a:r>
            <a:r>
              <a:rPr lang="en-US" sz="2800"/>
              <a:t>             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12EC335-4298-7842-B518-465859E6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r="-3" b="-3"/>
          <a:stretch/>
        </p:blipFill>
        <p:spPr>
          <a:xfrm>
            <a:off x="7534656" y="10"/>
            <a:ext cx="4657344" cy="3383270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3C2D2EA5-E56A-F64D-97F0-8F491FE17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15076" b="1"/>
          <a:stretch/>
        </p:blipFill>
        <p:spPr>
          <a:xfrm>
            <a:off x="7537704" y="3474720"/>
            <a:ext cx="465429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5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0E4073-9406-B44A-9632-0F52DCC2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>
                <a:latin typeface="Kristen ITC" panose="03050502040202030202" pitchFamily="66" charset="0"/>
              </a:rPr>
              <a:t>Ovisnost kod mladih </a:t>
            </a:r>
            <a:endParaRPr lang="sr-Latn-RS" sz="4000">
              <a:latin typeface="Kristen ITC" panose="03050502040202030202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8531D2-A1CD-A84E-8CA4-CD79AB98E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000">
                <a:latin typeface="Kristen ITC" panose="03050502040202030202" pitchFamily="66" charset="0"/>
              </a:rPr>
              <a:t>Postoji više vrsta ovisnosti npr. ovisnost o cigaretama, alkoholu, drogama.</a:t>
            </a:r>
          </a:p>
          <a:p>
            <a:r>
              <a:rPr lang="hr-HR" sz="3000">
                <a:latin typeface="Kristen ITC" panose="03050502040202030202" pitchFamily="66" charset="0"/>
              </a:rPr>
              <a:t>Osim takvih vrsta ovisnosti možemo biti ovisi o hrani, tehnologiji, računalima, novcu itd. </a:t>
            </a:r>
          </a:p>
          <a:p>
            <a:endParaRPr lang="hr-HR" sz="300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hr-HR" sz="3000">
                <a:latin typeface="Kristen ITC" panose="03050502040202030202" pitchFamily="66" charset="0"/>
              </a:rPr>
              <a:t>No najprije da vidimo što je to zapravo ovisnost ?</a:t>
            </a:r>
          </a:p>
          <a:p>
            <a:pPr marL="0" indent="0">
              <a:buNone/>
            </a:pPr>
            <a:r>
              <a:rPr lang="hr-HR" sz="3000">
                <a:latin typeface="Kristen ITC" panose="03050502040202030202" pitchFamily="66" charset="0"/>
              </a:rPr>
              <a:t>Ovisnost je pretjerano biti vezan za nešto, što je kod današnjih generacija sve češće.</a:t>
            </a:r>
          </a:p>
          <a:p>
            <a:pPr marL="0" indent="0">
              <a:buNone/>
            </a:pPr>
            <a:endParaRPr lang="hr-HR" sz="3000">
              <a:latin typeface="Kristen ITC" panose="03050502040202030202" pitchFamily="66" charset="0"/>
            </a:endParaRPr>
          </a:p>
          <a:p>
            <a:r>
              <a:rPr lang="hr-HR" sz="3000">
                <a:latin typeface="Kristen ITC" panose="03050502040202030202" pitchFamily="66" charset="0"/>
              </a:rPr>
              <a:t>Mladi najčešće počinju uzimati droge vrlo rano zato što misle da je to ok.</a:t>
            </a:r>
          </a:p>
          <a:p>
            <a:endParaRPr lang="sr-Latn-RS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4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FE6CFD5-509D-42EE-82A6-1E376C36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E135BDB8-37E5-B743-9589-285D15F68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7" r="2" b="32560"/>
          <a:stretch/>
        </p:blipFill>
        <p:spPr>
          <a:xfrm>
            <a:off x="20" y="-1"/>
            <a:ext cx="6712150" cy="2391331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F55DE33A-D695-3C43-ACEB-748049FC7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r="-2" b="23827"/>
          <a:stretch/>
        </p:blipFill>
        <p:spPr>
          <a:xfrm>
            <a:off x="20" y="2376886"/>
            <a:ext cx="6712150" cy="446665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7B0640-EC32-5B43-AA88-EC3365A8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169" y="1041266"/>
            <a:ext cx="5116551" cy="1335620"/>
          </a:xfrm>
        </p:spPr>
        <p:txBody>
          <a:bodyPr anchor="b">
            <a:noAutofit/>
          </a:bodyPr>
          <a:lstStyle/>
          <a:p>
            <a:r>
              <a:rPr lang="hr-HR" sz="4000">
                <a:solidFill>
                  <a:schemeClr val="bg1"/>
                </a:solidFill>
                <a:latin typeface="Kristen ITC" panose="03050502040202030202" pitchFamily="66" charset="0"/>
              </a:rPr>
              <a:t>Maloljetni dječak predozirao se heroinom</a:t>
            </a:r>
            <a:endParaRPr lang="sr-Latn-RS" sz="400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3E4EA1-3E79-2145-A8B8-8EE2CA51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827" y="2944941"/>
            <a:ext cx="6281887" cy="3072347"/>
          </a:xfrm>
        </p:spPr>
        <p:txBody>
          <a:bodyPr>
            <a:noAutofit/>
          </a:bodyPr>
          <a:lstStyle/>
          <a:p>
            <a:r>
              <a:rPr lang="hr-HR">
                <a:solidFill>
                  <a:schemeClr val="bg1"/>
                </a:solidFill>
                <a:latin typeface="Kristen ITC" panose="03050502040202030202" pitchFamily="66" charset="0"/>
              </a:rPr>
              <a:t>Dječak  Reed (17) pronađen je mrtav u stanu 4.veljače. </a:t>
            </a:r>
          </a:p>
          <a:p>
            <a:r>
              <a:rPr lang="hr-HR">
                <a:solidFill>
                  <a:schemeClr val="bg1"/>
                </a:solidFill>
                <a:latin typeface="Kristen ITC" panose="03050502040202030202" pitchFamily="66" charset="0"/>
              </a:rPr>
              <a:t>Umro je od posljedice predoziranja heroina.</a:t>
            </a:r>
          </a:p>
          <a:p>
            <a:r>
              <a:rPr lang="hr-HR">
                <a:solidFill>
                  <a:schemeClr val="bg1"/>
                </a:solidFill>
                <a:latin typeface="Kristen ITC" panose="03050502040202030202" pitchFamily="66" charset="0"/>
              </a:rPr>
              <a:t>Saznali smo da je djevojka diska u stan pomoći mu al je bilo pre kasno, a stan je bio pun tableta, duhana i heroina.</a:t>
            </a:r>
            <a:endParaRPr lang="sr-Latn-RS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3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D134C0-B6F3-F349-A946-70DB51A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>
                <a:latin typeface="Kristen ITC" panose="03050502040202030202" pitchFamily="66" charset="0"/>
              </a:rPr>
              <a:t>Intervju </a:t>
            </a:r>
            <a:r>
              <a:rPr lang="hr-HR" sz="4000">
                <a:latin typeface="Kristen ITC" panose="03050502040202030202" pitchFamily="66" charset="0"/>
                <a:sym typeface="Wingdings" pitchFamily="2" charset="2"/>
              </a:rPr>
              <a:t> Dora</a:t>
            </a:r>
            <a:endParaRPr lang="sr-Latn-RS" sz="4000">
              <a:latin typeface="Kristen ITC" panose="03050502040202030202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AAD2A9-399A-2846-A93A-6974C9A1E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>
                <a:latin typeface="Kristen ITC" panose="03050502040202030202" pitchFamily="66" charset="0"/>
              </a:rPr>
              <a:t>Dora je učenica osmog razreda našla se u opasnom društvu, htjela je pomoći no dobila je dosje</a:t>
            </a:r>
          </a:p>
          <a:p>
            <a:pPr marL="0" indent="0">
              <a:buNone/>
            </a:pPr>
            <a:r>
              <a:rPr lang="hr-HR">
                <a:latin typeface="Kristen ITC" panose="03050502040202030202" pitchFamily="66" charset="0"/>
              </a:rPr>
              <a:t>Kada ste saznali da se Dinko bavi drogom kako ste se osjećali?</a:t>
            </a:r>
          </a:p>
          <a:p>
            <a:pPr marL="0" indent="0">
              <a:buNone/>
            </a:pPr>
            <a:r>
              <a:rPr lang="hr-HR">
                <a:latin typeface="Kristen ITC" panose="03050502040202030202" pitchFamily="66" charset="0"/>
              </a:rPr>
              <a:t>Branila sam ga u početku zato što sam bila naivna i vjerovala mu, dok je njemu stalo samo do novca i nije mario za mene </a:t>
            </a:r>
          </a:p>
          <a:p>
            <a:pPr marL="0" indent="0">
              <a:buNone/>
            </a:pPr>
            <a:r>
              <a:rPr lang="hr-HR">
                <a:latin typeface="Kristen ITC" panose="03050502040202030202" pitchFamily="66" charset="0"/>
              </a:rPr>
              <a:t>Htjeli ste pomoći Reedu i Lennonu zar ne, zašto?</a:t>
            </a:r>
          </a:p>
          <a:p>
            <a:pPr marL="0" indent="0">
              <a:buNone/>
            </a:pPr>
            <a:r>
              <a:rPr lang="hr-HR">
                <a:latin typeface="Kristen ITC" panose="03050502040202030202" pitchFamily="66" charset="0"/>
              </a:rPr>
              <a:t>Pomagala sam Reedu i Lennonu zato što im Dinko nije uopće pomagao i nisu imali ljubavi. Razumijem ih i zato sam im pomagala jer sam se i ja tako osjećala.</a:t>
            </a:r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630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1E176F4-85D3-614C-86ED-E8FE6F63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183" y="218082"/>
            <a:ext cx="7335119" cy="1807305"/>
          </a:xfrm>
        </p:spPr>
        <p:txBody>
          <a:bodyPr/>
          <a:lstStyle/>
          <a:p>
            <a:r>
              <a:rPr lang="hr-HR">
                <a:latin typeface="Kristen ITC" panose="03050502040202030202" pitchFamily="66" charset="0"/>
              </a:rPr>
              <a:t>Prometna nesreća</a:t>
            </a:r>
            <a:endParaRPr lang="sr-Latn-RS">
              <a:latin typeface="Kristen ITC" panose="03050502040202030202" pitchFamily="66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367FEBF-2F64-5A42-A8D6-F929F77BB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01"/>
          <a:stretch/>
        </p:blipFill>
        <p:spPr>
          <a:xfrm>
            <a:off x="1" y="10"/>
            <a:ext cx="4159988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93F10E-C665-914A-944F-88C4068CB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183" y="1507166"/>
            <a:ext cx="6981158" cy="4965403"/>
          </a:xfrm>
        </p:spPr>
        <p:txBody>
          <a:bodyPr>
            <a:normAutofit lnSpcReduction="10000"/>
          </a:bodyPr>
          <a:lstStyle/>
          <a:p>
            <a:r>
              <a:rPr lang="hr-HR" sz="2600">
                <a:latin typeface="Kristen ITC" panose="03050502040202030202" pitchFamily="66" charset="0"/>
              </a:rPr>
              <a:t>Jedne noći dva sata poslije ponoći dogodila se jedna prometna nesreća ispred zgrade na sreću nitko nije ozljeđen, auto je oreban a počinitelji su pobjegli i izgleda da su bili pijani.</a:t>
            </a:r>
          </a:p>
          <a:p>
            <a:endParaRPr lang="hr-HR" sz="170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hr-HR" sz="4400">
                <a:latin typeface="Kristen ITC" panose="03050502040202030202" pitchFamily="66" charset="0"/>
              </a:rPr>
              <a:t>Kultura</a:t>
            </a:r>
          </a:p>
          <a:p>
            <a:pPr marL="0" indent="0">
              <a:buNone/>
            </a:pPr>
            <a:r>
              <a:rPr lang="hr-HR" sz="2400">
                <a:latin typeface="Kristen ITC" panose="03050502040202030202" pitchFamily="66" charset="0"/>
              </a:rPr>
              <a:t>Vincet Van Gogh (1853-1890)</a:t>
            </a:r>
          </a:p>
          <a:p>
            <a:r>
              <a:rPr lang="hr-HR" sz="2400">
                <a:latin typeface="Kristen ITC" panose="03050502040202030202" pitchFamily="66" charset="0"/>
              </a:rPr>
              <a:t>Nizozemski slikar i grafički najznačajniji postipresionistički slikar</a:t>
            </a:r>
          </a:p>
          <a:p>
            <a:r>
              <a:rPr lang="hr-HR" sz="2400">
                <a:latin typeface="Kristen ITC" panose="03050502040202030202" pitchFamily="66" charset="0"/>
              </a:rPr>
              <a:t>Poznata djela: suncokreti, zvjezdana noć, irisi…</a:t>
            </a:r>
          </a:p>
          <a:p>
            <a:endParaRPr lang="hr-HR" sz="170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4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C70367-B4C7-964E-9070-84C9082B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hr-HR" sz="3600">
                <a:solidFill>
                  <a:srgbClr val="FFFFFF"/>
                </a:solidFill>
                <a:latin typeface="Kristen ITC" panose="03050502040202030202" pitchFamily="66" charset="0"/>
              </a:rPr>
              <a:t>Horoskop</a:t>
            </a:r>
            <a:endParaRPr lang="sr-Latn-RS" sz="3600">
              <a:solidFill>
                <a:srgbClr val="FFFFFF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0A2B7A-B898-4B4E-8866-1B55EC09F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4613" y="920249"/>
            <a:ext cx="2926080" cy="4363844"/>
          </a:xfrm>
        </p:spPr>
        <p:txBody>
          <a:bodyPr>
            <a:noAutofit/>
          </a:bodyPr>
          <a:lstStyle/>
          <a:p>
            <a:r>
              <a:rPr lang="hr-HR" sz="2000">
                <a:latin typeface="Kristen ITC" panose="03050502040202030202" pitchFamily="66" charset="0"/>
              </a:rPr>
              <a:t>Ovan -izgubit će nešto što im znači najviše </a:t>
            </a:r>
          </a:p>
          <a:p>
            <a:r>
              <a:rPr lang="hr-HR" sz="2000">
                <a:latin typeface="Kristen ITC" panose="03050502040202030202" pitchFamily="66" charset="0"/>
              </a:rPr>
              <a:t>Bik- očekuju najbolje putovanje </a:t>
            </a:r>
          </a:p>
          <a:p>
            <a:r>
              <a:rPr lang="hr-HR" sz="2000">
                <a:latin typeface="Kristen ITC" panose="03050502040202030202" pitchFamily="66" charset="0"/>
              </a:rPr>
              <a:t>Blizanac-upoznat će ju ljubav svog života </a:t>
            </a:r>
          </a:p>
          <a:p>
            <a:r>
              <a:rPr lang="hr-HR" sz="2000">
                <a:latin typeface="Kristen ITC" panose="03050502040202030202" pitchFamily="66" charset="0"/>
              </a:rPr>
              <a:t>Rak-netko će ih prevariti</a:t>
            </a:r>
          </a:p>
          <a:p>
            <a:r>
              <a:rPr lang="hr-HR" sz="2000">
                <a:latin typeface="Kristen ITC" panose="03050502040202030202" pitchFamily="66" charset="0"/>
              </a:rPr>
              <a:t>Lav-razocrali su obitelji </a:t>
            </a:r>
          </a:p>
          <a:p>
            <a:r>
              <a:rPr lang="hr-HR" sz="2000">
                <a:latin typeface="Kristen ITC" panose="03050502040202030202" pitchFamily="66" charset="0"/>
              </a:rPr>
              <a:t>Djevica-Posvadat će se s obitelji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3691973-991A-AD46-A96C-2703FE47F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1248" y="801117"/>
            <a:ext cx="2926080" cy="4363844"/>
          </a:xfrm>
        </p:spPr>
        <p:txBody>
          <a:bodyPr>
            <a:noAutofit/>
          </a:bodyPr>
          <a:lstStyle/>
          <a:p>
            <a:r>
              <a:rPr lang="hr-HR" sz="2000">
                <a:latin typeface="Kristen ITC" panose="03050502040202030202" pitchFamily="66" charset="0"/>
              </a:rPr>
              <a:t>Vaga-otići će ju na koncert</a:t>
            </a:r>
          </a:p>
          <a:p>
            <a:r>
              <a:rPr lang="hr-HR" sz="2000">
                <a:latin typeface="Kristen ITC" panose="03050502040202030202" pitchFamily="66" charset="0"/>
              </a:rPr>
              <a:t>Škorpion-povrijdit će ih najbolji prijatelj </a:t>
            </a:r>
          </a:p>
          <a:p>
            <a:r>
              <a:rPr lang="hr-HR" sz="2000">
                <a:latin typeface="Kristen ITC" panose="03050502040202030202" pitchFamily="66" charset="0"/>
              </a:rPr>
              <a:t>Strijelac-dobit će poklon</a:t>
            </a:r>
          </a:p>
          <a:p>
            <a:r>
              <a:rPr lang="hr-HR" sz="2000">
                <a:latin typeface="Kristen ITC" panose="03050502040202030202" pitchFamily="66" charset="0"/>
              </a:rPr>
              <a:t>Jarac-dobit će ju željeni posao</a:t>
            </a:r>
          </a:p>
          <a:p>
            <a:r>
              <a:rPr lang="hr-HR" sz="2000">
                <a:latin typeface="Kristen ITC" panose="03050502040202030202" pitchFamily="66" charset="0"/>
              </a:rPr>
              <a:t>Vodenjak-u budućnosti će ju osjetit emocionalnu bol</a:t>
            </a:r>
          </a:p>
          <a:p>
            <a:r>
              <a:rPr lang="hr-HR" sz="2000">
                <a:latin typeface="Kristen ITC" panose="03050502040202030202" pitchFamily="66" charset="0"/>
              </a:rPr>
              <a:t>Ribe-dobit će ju brata ili sestru</a:t>
            </a:r>
          </a:p>
        </p:txBody>
      </p:sp>
    </p:spTree>
    <p:extLst>
      <p:ext uri="{BB962C8B-B14F-4D97-AF65-F5344CB8AC3E}">
        <p14:creationId xmlns:p14="http://schemas.microsoft.com/office/powerpoint/2010/main" val="417478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E0AE8-D51A-4744-84CD-F85DEB34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Kristen ITC" panose="03050502040202030202" pitchFamily="66" charset="0"/>
              </a:rPr>
              <a:t>Izvor</a:t>
            </a:r>
            <a:endParaRPr lang="sr-Latn-RS">
              <a:latin typeface="Kristen ITC" panose="03050502040202030202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36D531-1142-E340-AA7E-981126925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>
                <a:hlinkClick r:id="rId2"/>
              </a:rPr>
              <a:t>https://www.google.com/url?sa=t&amp;source=web&amp;rct=j&amp;url=https://hr.wikipedia.org/wiki/Ovisnost&amp;ved=2ahUKEwjx4o6ZvI_vAhWPzoUKHUFjB_sQFjABegQICBAC&amp;usg=AOvVaw3-VRnfB9Cnp1a6yOMefWSW</a:t>
            </a:r>
            <a:r>
              <a:rPr lang="hr-HR"/>
              <a:t>
</a:t>
            </a:r>
            <a:r>
              <a:rPr lang="hr-HR">
                <a:hlinkClick r:id="rId3"/>
              </a:rPr>
              <a:t>https://www.google.com/url?sa=t&amp;source=web&amp;rct=j&amp;url=https://www.enciklopedija.hr/natuknica.aspx%3Fid%3D45978&amp;ved=2ahUKEwiAjvOvI_vAhUvyoUKHQ_SAWcQFjAAegQIBhAD&amp;usg=AOvVaw24xjAsJZONLzWZ81UhF1vj</a:t>
            </a:r>
            <a:endParaRPr lang="hr-HR"/>
          </a:p>
          <a:p>
            <a:r>
              <a:rPr lang="hr-HR">
                <a:hlinkClick r:id="rId4"/>
              </a:rPr>
              <a:t>https://www.google.com/url?sa=t&amp;source=web&amp;rct=j&amp;url=https://www.tportal.hr/horoskop&amp;ved=2ahUKEwjwtoidxo_vAhUk-yoKHbqcCScQFjAIegQIBxAC&amp;usg=AOvVaw0FZMAwVLatlm06nsnb-HTN</a:t>
            </a:r>
            <a:endParaRPr lang="hr-HR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8591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                7. izdanje 17. veljače 2021.  Svakodnevne vijesti </vt:lpstr>
      <vt:lpstr>Ovisnost kod mladih </vt:lpstr>
      <vt:lpstr>Maloljetni dječak predozirao se heroinom</vt:lpstr>
      <vt:lpstr>Intervju  Dora</vt:lpstr>
      <vt:lpstr>Prometna nesreća</vt:lpstr>
      <vt:lpstr>Horoskop</vt:lpstr>
      <vt:lpstr>Izvor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Svakodnevne vijesti </dc:title>
  <dc:creator>Emanuela Dedić</dc:creator>
  <cp:lastModifiedBy>Emanuela Dedić</cp:lastModifiedBy>
  <cp:revision>9</cp:revision>
  <dcterms:created xsi:type="dcterms:W3CDTF">2021-03-01T12:50:19Z</dcterms:created>
  <dcterms:modified xsi:type="dcterms:W3CDTF">2021-03-02T12:56:26Z</dcterms:modified>
</cp:coreProperties>
</file>