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microsoft.com/office/2016/11/relationships/changesInfo" Target="changesInfos/changesInfo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vre Bošnjak" userId="2e4e623c-f571-4fd2-8481-36207dfb20a0" providerId="ADAL" clId="{DDA77E33-4404-CF41-BFF6-9D192820BE05}"/>
    <pc:docChg chg="undo custSel addSld modSld">
      <pc:chgData name="Lovre Bošnjak" userId="2e4e623c-f571-4fd2-8481-36207dfb20a0" providerId="ADAL" clId="{DDA77E33-4404-CF41-BFF6-9D192820BE05}" dt="2021-03-02T13:49:50.776" v="3078" actId="20577"/>
      <pc:docMkLst>
        <pc:docMk/>
      </pc:docMkLst>
      <pc:sldChg chg="addSp delSp modSp mod setBg">
        <pc:chgData name="Lovre Bošnjak" userId="2e4e623c-f571-4fd2-8481-36207dfb20a0" providerId="ADAL" clId="{DDA77E33-4404-CF41-BFF6-9D192820BE05}" dt="2021-03-02T13:26:18.233" v="2428" actId="1076"/>
        <pc:sldMkLst>
          <pc:docMk/>
          <pc:sldMk cId="4071518754" sldId="256"/>
        </pc:sldMkLst>
        <pc:spChg chg="mod">
          <ac:chgData name="Lovre Bošnjak" userId="2e4e623c-f571-4fd2-8481-36207dfb20a0" providerId="ADAL" clId="{DDA77E33-4404-CF41-BFF6-9D192820BE05}" dt="2021-03-02T12:35:01.527" v="194" actId="14100"/>
          <ac:spMkLst>
            <pc:docMk/>
            <pc:sldMk cId="4071518754" sldId="256"/>
            <ac:spMk id="2" creationId="{8FFD5C22-406A-CA4E-AD9F-5C0E254B9C6A}"/>
          </ac:spMkLst>
        </pc:spChg>
        <pc:spChg chg="mod">
          <ac:chgData name="Lovre Bošnjak" userId="2e4e623c-f571-4fd2-8481-36207dfb20a0" providerId="ADAL" clId="{DDA77E33-4404-CF41-BFF6-9D192820BE05}" dt="2021-03-02T12:52:59.087" v="658" actId="27636"/>
          <ac:spMkLst>
            <pc:docMk/>
            <pc:sldMk cId="4071518754" sldId="256"/>
            <ac:spMk id="3" creationId="{BC65FD86-CB15-8F4B-9FB1-9DABA5B05D9B}"/>
          </ac:spMkLst>
        </pc:spChg>
        <pc:spChg chg="add mod">
          <ac:chgData name="Lovre Bošnjak" userId="2e4e623c-f571-4fd2-8481-36207dfb20a0" providerId="ADAL" clId="{DDA77E33-4404-CF41-BFF6-9D192820BE05}" dt="2021-03-02T12:43:28.021" v="433" actId="20577"/>
          <ac:spMkLst>
            <pc:docMk/>
            <pc:sldMk cId="4071518754" sldId="256"/>
            <ac:spMk id="7" creationId="{99E7C1EE-CA75-6F46-BB03-18AD24111E39}"/>
          </ac:spMkLst>
        </pc:spChg>
        <pc:spChg chg="add mod">
          <ac:chgData name="Lovre Bošnjak" userId="2e4e623c-f571-4fd2-8481-36207dfb20a0" providerId="ADAL" clId="{DDA77E33-4404-CF41-BFF6-9D192820BE05}" dt="2021-03-02T13:16:20.199" v="1914" actId="20577"/>
          <ac:spMkLst>
            <pc:docMk/>
            <pc:sldMk cId="4071518754" sldId="256"/>
            <ac:spMk id="10" creationId="{973A215A-47A8-0440-8F11-C0151C02341C}"/>
          </ac:spMkLst>
        </pc:spChg>
        <pc:spChg chg="add mod">
          <ac:chgData name="Lovre Bošnjak" userId="2e4e623c-f571-4fd2-8481-36207dfb20a0" providerId="ADAL" clId="{DDA77E33-4404-CF41-BFF6-9D192820BE05}" dt="2021-03-02T12:51:27.679" v="620" actId="1076"/>
          <ac:spMkLst>
            <pc:docMk/>
            <pc:sldMk cId="4071518754" sldId="256"/>
            <ac:spMk id="11" creationId="{55C84F57-6EF4-BD4E-8107-85CA708157FC}"/>
          </ac:spMkLst>
        </pc:spChg>
        <pc:spChg chg="add mod">
          <ac:chgData name="Lovre Bošnjak" userId="2e4e623c-f571-4fd2-8481-36207dfb20a0" providerId="ADAL" clId="{DDA77E33-4404-CF41-BFF6-9D192820BE05}" dt="2021-03-02T13:26:18.233" v="2428" actId="1076"/>
          <ac:spMkLst>
            <pc:docMk/>
            <pc:sldMk cId="4071518754" sldId="256"/>
            <ac:spMk id="12" creationId="{9C081D24-DD63-5847-A3E8-B2669F8BF17D}"/>
          </ac:spMkLst>
        </pc:spChg>
        <pc:spChg chg="add mod">
          <ac:chgData name="Lovre Bošnjak" userId="2e4e623c-f571-4fd2-8481-36207dfb20a0" providerId="ADAL" clId="{DDA77E33-4404-CF41-BFF6-9D192820BE05}" dt="2021-03-02T12:51:11.604" v="619" actId="20577"/>
          <ac:spMkLst>
            <pc:docMk/>
            <pc:sldMk cId="4071518754" sldId="256"/>
            <ac:spMk id="15" creationId="{65689832-B57E-C64A-AB8B-25830101F346}"/>
          </ac:spMkLst>
        </pc:spChg>
        <pc:spChg chg="add mod">
          <ac:chgData name="Lovre Bošnjak" userId="2e4e623c-f571-4fd2-8481-36207dfb20a0" providerId="ADAL" clId="{DDA77E33-4404-CF41-BFF6-9D192820BE05}" dt="2021-03-02T12:52:21.126" v="653" actId="255"/>
          <ac:spMkLst>
            <pc:docMk/>
            <pc:sldMk cId="4071518754" sldId="256"/>
            <ac:spMk id="16" creationId="{92C9EE0A-981C-BD49-8872-B5058840AE3B}"/>
          </ac:spMkLst>
        </pc:spChg>
        <pc:graphicFrameChg chg="add del">
          <ac:chgData name="Lovre Bošnjak" userId="2e4e623c-f571-4fd2-8481-36207dfb20a0" providerId="ADAL" clId="{DDA77E33-4404-CF41-BFF6-9D192820BE05}" dt="2021-03-02T12:33:34.651" v="173" actId="3680"/>
          <ac:graphicFrameMkLst>
            <pc:docMk/>
            <pc:sldMk cId="4071518754" sldId="256"/>
            <ac:graphicFrameMk id="4" creationId="{6F1913EC-30C8-1F42-9598-4069689E7262}"/>
          </ac:graphicFrameMkLst>
        </pc:graphicFrameChg>
        <pc:picChg chg="add mod">
          <ac:chgData name="Lovre Bošnjak" userId="2e4e623c-f571-4fd2-8481-36207dfb20a0" providerId="ADAL" clId="{DDA77E33-4404-CF41-BFF6-9D192820BE05}" dt="2021-03-02T12:38:54.859" v="297" actId="14100"/>
          <ac:picMkLst>
            <pc:docMk/>
            <pc:sldMk cId="4071518754" sldId="256"/>
            <ac:picMk id="4" creationId="{12B44879-C5E8-3A49-82F4-FE1B552EDE82}"/>
          </ac:picMkLst>
        </pc:picChg>
        <pc:picChg chg="add mod">
          <ac:chgData name="Lovre Bošnjak" userId="2e4e623c-f571-4fd2-8481-36207dfb20a0" providerId="ADAL" clId="{DDA77E33-4404-CF41-BFF6-9D192820BE05}" dt="2021-03-02T12:34:03.304" v="179" actId="14100"/>
          <ac:picMkLst>
            <pc:docMk/>
            <pc:sldMk cId="4071518754" sldId="256"/>
            <ac:picMk id="6" creationId="{029CA453-299D-FE44-9929-7595D5FAC623}"/>
          </ac:picMkLst>
        </pc:picChg>
        <pc:picChg chg="add mod">
          <ac:chgData name="Lovre Bošnjak" userId="2e4e623c-f571-4fd2-8481-36207dfb20a0" providerId="ADAL" clId="{DDA77E33-4404-CF41-BFF6-9D192820BE05}" dt="2021-03-02T12:41:35.177" v="305" actId="1076"/>
          <ac:picMkLst>
            <pc:docMk/>
            <pc:sldMk cId="4071518754" sldId="256"/>
            <ac:picMk id="8" creationId="{EFB5435E-218D-D84B-9E24-7DDF514B22EC}"/>
          </ac:picMkLst>
        </pc:picChg>
        <pc:picChg chg="add mod">
          <ac:chgData name="Lovre Bošnjak" userId="2e4e623c-f571-4fd2-8481-36207dfb20a0" providerId="ADAL" clId="{DDA77E33-4404-CF41-BFF6-9D192820BE05}" dt="2021-03-02T12:49:53.075" v="559" actId="14100"/>
          <ac:picMkLst>
            <pc:docMk/>
            <pc:sldMk cId="4071518754" sldId="256"/>
            <ac:picMk id="13" creationId="{80F1B308-1ED2-4F4F-914C-FB6EC82CDAC7}"/>
          </ac:picMkLst>
        </pc:picChg>
      </pc:sldChg>
      <pc:sldChg chg="addSp modSp new mod setBg setClrOvrMap">
        <pc:chgData name="Lovre Bošnjak" userId="2e4e623c-f571-4fd2-8481-36207dfb20a0" providerId="ADAL" clId="{DDA77E33-4404-CF41-BFF6-9D192820BE05}" dt="2021-03-02T12:56:59.949" v="883"/>
        <pc:sldMkLst>
          <pc:docMk/>
          <pc:sldMk cId="1823808945" sldId="257"/>
        </pc:sldMkLst>
        <pc:spChg chg="mod">
          <ac:chgData name="Lovre Bošnjak" userId="2e4e623c-f571-4fd2-8481-36207dfb20a0" providerId="ADAL" clId="{DDA77E33-4404-CF41-BFF6-9D192820BE05}" dt="2021-03-02T12:56:53.832" v="882" actId="26606"/>
          <ac:spMkLst>
            <pc:docMk/>
            <pc:sldMk cId="1823808945" sldId="257"/>
            <ac:spMk id="2" creationId="{901417ED-E08F-7A42-BCD8-7E36C8436782}"/>
          </ac:spMkLst>
        </pc:spChg>
        <pc:spChg chg="mod">
          <ac:chgData name="Lovre Bošnjak" userId="2e4e623c-f571-4fd2-8481-36207dfb20a0" providerId="ADAL" clId="{DDA77E33-4404-CF41-BFF6-9D192820BE05}" dt="2021-03-02T12:56:53.832" v="882" actId="26606"/>
          <ac:spMkLst>
            <pc:docMk/>
            <pc:sldMk cId="1823808945" sldId="257"/>
            <ac:spMk id="3" creationId="{A4AD9EEE-1640-444C-AB52-A1205C4F7FEC}"/>
          </ac:spMkLst>
        </pc:spChg>
        <pc:spChg chg="add">
          <ac:chgData name="Lovre Bošnjak" userId="2e4e623c-f571-4fd2-8481-36207dfb20a0" providerId="ADAL" clId="{DDA77E33-4404-CF41-BFF6-9D192820BE05}" dt="2021-03-02T12:56:53.832" v="882" actId="26606"/>
          <ac:spMkLst>
            <pc:docMk/>
            <pc:sldMk cId="1823808945" sldId="257"/>
            <ac:spMk id="9" creationId="{8F23F8A3-8FD7-4779-8323-FDC26BE99889}"/>
          </ac:spMkLst>
        </pc:spChg>
        <pc:spChg chg="add">
          <ac:chgData name="Lovre Bošnjak" userId="2e4e623c-f571-4fd2-8481-36207dfb20a0" providerId="ADAL" clId="{DDA77E33-4404-CF41-BFF6-9D192820BE05}" dt="2021-03-02T12:56:53.832" v="882" actId="26606"/>
          <ac:spMkLst>
            <pc:docMk/>
            <pc:sldMk cId="1823808945" sldId="257"/>
            <ac:spMk id="11" creationId="{F605C4CC-A25C-416F-8333-7CB7DC97D870}"/>
          </ac:spMkLst>
        </pc:spChg>
        <pc:picChg chg="add mod ord">
          <ac:chgData name="Lovre Bošnjak" userId="2e4e623c-f571-4fd2-8481-36207dfb20a0" providerId="ADAL" clId="{DDA77E33-4404-CF41-BFF6-9D192820BE05}" dt="2021-03-02T12:56:59.949" v="883"/>
          <ac:picMkLst>
            <pc:docMk/>
            <pc:sldMk cId="1823808945" sldId="257"/>
            <ac:picMk id="4" creationId="{73ED4D39-9026-EB49-BF63-8CA47F41EBCA}"/>
          </ac:picMkLst>
        </pc:picChg>
      </pc:sldChg>
      <pc:sldChg chg="addSp modSp new mod setBg">
        <pc:chgData name="Lovre Bošnjak" userId="2e4e623c-f571-4fd2-8481-36207dfb20a0" providerId="ADAL" clId="{DDA77E33-4404-CF41-BFF6-9D192820BE05}" dt="2021-03-02T13:04:08.152" v="1495" actId="113"/>
        <pc:sldMkLst>
          <pc:docMk/>
          <pc:sldMk cId="3066729445" sldId="258"/>
        </pc:sldMkLst>
        <pc:spChg chg="mod">
          <ac:chgData name="Lovre Bošnjak" userId="2e4e623c-f571-4fd2-8481-36207dfb20a0" providerId="ADAL" clId="{DDA77E33-4404-CF41-BFF6-9D192820BE05}" dt="2021-03-02T13:02:49.543" v="1436" actId="26606"/>
          <ac:spMkLst>
            <pc:docMk/>
            <pc:sldMk cId="3066729445" sldId="258"/>
            <ac:spMk id="2" creationId="{7DF8E728-F5D3-F44D-9A81-272F261419D9}"/>
          </ac:spMkLst>
        </pc:spChg>
        <pc:spChg chg="mod">
          <ac:chgData name="Lovre Bošnjak" userId="2e4e623c-f571-4fd2-8481-36207dfb20a0" providerId="ADAL" clId="{DDA77E33-4404-CF41-BFF6-9D192820BE05}" dt="2021-03-02T13:04:08.152" v="1495" actId="113"/>
          <ac:spMkLst>
            <pc:docMk/>
            <pc:sldMk cId="3066729445" sldId="258"/>
            <ac:spMk id="3" creationId="{2B9CC964-3DEF-6D49-82AF-3855BB171A31}"/>
          </ac:spMkLst>
        </pc:spChg>
        <pc:spChg chg="add mod">
          <ac:chgData name="Lovre Bošnjak" userId="2e4e623c-f571-4fd2-8481-36207dfb20a0" providerId="ADAL" clId="{DDA77E33-4404-CF41-BFF6-9D192820BE05}" dt="2021-03-02T13:04:00.454" v="1494" actId="113"/>
          <ac:spMkLst>
            <pc:docMk/>
            <pc:sldMk cId="3066729445" sldId="258"/>
            <ac:spMk id="6" creationId="{D709EC79-1BEC-B349-94AC-C78199F69001}"/>
          </ac:spMkLst>
        </pc:spChg>
        <pc:spChg chg="add">
          <ac:chgData name="Lovre Bošnjak" userId="2e4e623c-f571-4fd2-8481-36207dfb20a0" providerId="ADAL" clId="{DDA77E33-4404-CF41-BFF6-9D192820BE05}" dt="2021-03-02T13:02:49.543" v="1436" actId="26606"/>
          <ac:spMkLst>
            <pc:docMk/>
            <pc:sldMk cId="3066729445" sldId="258"/>
            <ac:spMk id="9" creationId="{E8A8EAB8-D2FF-444D-B34B-7D32F106AD0E}"/>
          </ac:spMkLst>
        </pc:spChg>
        <pc:spChg chg="add">
          <ac:chgData name="Lovre Bošnjak" userId="2e4e623c-f571-4fd2-8481-36207dfb20a0" providerId="ADAL" clId="{DDA77E33-4404-CF41-BFF6-9D192820BE05}" dt="2021-03-02T13:02:49.543" v="1436" actId="26606"/>
          <ac:spMkLst>
            <pc:docMk/>
            <pc:sldMk cId="3066729445" sldId="258"/>
            <ac:spMk id="11" creationId="{9DD005C1-8C51-42D6-9BEE-B9B83849743D}"/>
          </ac:spMkLst>
        </pc:spChg>
        <pc:spChg chg="add">
          <ac:chgData name="Lovre Bošnjak" userId="2e4e623c-f571-4fd2-8481-36207dfb20a0" providerId="ADAL" clId="{DDA77E33-4404-CF41-BFF6-9D192820BE05}" dt="2021-03-02T13:02:49.543" v="1436" actId="26606"/>
          <ac:spMkLst>
            <pc:docMk/>
            <pc:sldMk cId="3066729445" sldId="258"/>
            <ac:spMk id="13" creationId="{C61F2F60-14E3-4196-B7CE-175E46F04481}"/>
          </ac:spMkLst>
        </pc:spChg>
        <pc:picChg chg="add mod">
          <ac:chgData name="Lovre Bošnjak" userId="2e4e623c-f571-4fd2-8481-36207dfb20a0" providerId="ADAL" clId="{DDA77E33-4404-CF41-BFF6-9D192820BE05}" dt="2021-03-02T13:02:53.480" v="1437"/>
          <ac:picMkLst>
            <pc:docMk/>
            <pc:sldMk cId="3066729445" sldId="258"/>
            <ac:picMk id="4" creationId="{B8158A92-A89D-5740-95AA-E8CEA10CC906}"/>
          </ac:picMkLst>
        </pc:picChg>
      </pc:sldChg>
      <pc:sldChg chg="addSp modSp new mod setBg">
        <pc:chgData name="Lovre Bošnjak" userId="2e4e623c-f571-4fd2-8481-36207dfb20a0" providerId="ADAL" clId="{DDA77E33-4404-CF41-BFF6-9D192820BE05}" dt="2021-03-02T13:14:17.524" v="1887" actId="1076"/>
        <pc:sldMkLst>
          <pc:docMk/>
          <pc:sldMk cId="4131562842" sldId="259"/>
        </pc:sldMkLst>
        <pc:spChg chg="mod">
          <ac:chgData name="Lovre Bošnjak" userId="2e4e623c-f571-4fd2-8481-36207dfb20a0" providerId="ADAL" clId="{DDA77E33-4404-CF41-BFF6-9D192820BE05}" dt="2021-03-02T13:14:17.524" v="1887" actId="1076"/>
          <ac:spMkLst>
            <pc:docMk/>
            <pc:sldMk cId="4131562842" sldId="259"/>
            <ac:spMk id="2" creationId="{4B432584-DCF5-3442-BA75-CAE951E80154}"/>
          </ac:spMkLst>
        </pc:spChg>
        <pc:spChg chg="mod">
          <ac:chgData name="Lovre Bošnjak" userId="2e4e623c-f571-4fd2-8481-36207dfb20a0" providerId="ADAL" clId="{DDA77E33-4404-CF41-BFF6-9D192820BE05}" dt="2021-03-02T13:13:49.903" v="1873" actId="1076"/>
          <ac:spMkLst>
            <pc:docMk/>
            <pc:sldMk cId="4131562842" sldId="259"/>
            <ac:spMk id="3" creationId="{C4E4DB4E-6522-A446-91F0-774AAF4A7925}"/>
          </ac:spMkLst>
        </pc:spChg>
        <pc:spChg chg="add">
          <ac:chgData name="Lovre Bošnjak" userId="2e4e623c-f571-4fd2-8481-36207dfb20a0" providerId="ADAL" clId="{DDA77E33-4404-CF41-BFF6-9D192820BE05}" dt="2021-03-02T13:12:17.749" v="1785" actId="26606"/>
          <ac:spMkLst>
            <pc:docMk/>
            <pc:sldMk cId="4131562842" sldId="259"/>
            <ac:spMk id="9" creationId="{E8A8EAB8-D2FF-444D-B34B-7D32F106AD0E}"/>
          </ac:spMkLst>
        </pc:spChg>
        <pc:spChg chg="add">
          <ac:chgData name="Lovre Bošnjak" userId="2e4e623c-f571-4fd2-8481-36207dfb20a0" providerId="ADAL" clId="{DDA77E33-4404-CF41-BFF6-9D192820BE05}" dt="2021-03-02T13:12:17.749" v="1785" actId="26606"/>
          <ac:spMkLst>
            <pc:docMk/>
            <pc:sldMk cId="4131562842" sldId="259"/>
            <ac:spMk id="11" creationId="{9DD005C1-8C51-42D6-9BEE-B9B83849743D}"/>
          </ac:spMkLst>
        </pc:spChg>
        <pc:spChg chg="add">
          <ac:chgData name="Lovre Bošnjak" userId="2e4e623c-f571-4fd2-8481-36207dfb20a0" providerId="ADAL" clId="{DDA77E33-4404-CF41-BFF6-9D192820BE05}" dt="2021-03-02T13:12:17.749" v="1785" actId="26606"/>
          <ac:spMkLst>
            <pc:docMk/>
            <pc:sldMk cId="4131562842" sldId="259"/>
            <ac:spMk id="13" creationId="{C61F2F60-14E3-4196-B7CE-175E46F04481}"/>
          </ac:spMkLst>
        </pc:spChg>
        <pc:picChg chg="add mod">
          <ac:chgData name="Lovre Bošnjak" userId="2e4e623c-f571-4fd2-8481-36207dfb20a0" providerId="ADAL" clId="{DDA77E33-4404-CF41-BFF6-9D192820BE05}" dt="2021-03-02T13:12:33.718" v="1794" actId="14100"/>
          <ac:picMkLst>
            <pc:docMk/>
            <pc:sldMk cId="4131562842" sldId="259"/>
            <ac:picMk id="4" creationId="{B804DC6C-18BA-2D41-AF76-88F03BD1B84F}"/>
          </ac:picMkLst>
        </pc:picChg>
      </pc:sldChg>
      <pc:sldChg chg="addSp delSp modSp new mod setBg setClrOvrMap">
        <pc:chgData name="Lovre Bošnjak" userId="2e4e623c-f571-4fd2-8481-36207dfb20a0" providerId="ADAL" clId="{DDA77E33-4404-CF41-BFF6-9D192820BE05}" dt="2021-03-02T13:25:58.949" v="2417" actId="20577"/>
        <pc:sldMkLst>
          <pc:docMk/>
          <pc:sldMk cId="294778389" sldId="260"/>
        </pc:sldMkLst>
        <pc:spChg chg="mo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2" creationId="{F972DAC7-2998-A84F-B213-1E9C5A93BD57}"/>
          </ac:spMkLst>
        </pc:spChg>
        <pc:spChg chg="mo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3" creationId="{A61B3211-5D64-9049-B035-A3CDEF5E0321}"/>
          </ac:spMkLst>
        </pc:spChg>
        <pc:spChg chg="add mo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4" creationId="{5B1AD73A-3C6E-C247-B2F1-460817EF93A4}"/>
          </ac:spMkLst>
        </pc:spChg>
        <pc:spChg chg="add mo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5" creationId="{896626D6-376E-8743-868C-E2D11EC6251E}"/>
          </ac:spMkLst>
        </pc:spChg>
        <pc:spChg chg="add mod">
          <ac:chgData name="Lovre Bošnjak" userId="2e4e623c-f571-4fd2-8481-36207dfb20a0" providerId="ADAL" clId="{DDA77E33-4404-CF41-BFF6-9D192820BE05}" dt="2021-03-02T13:25:58.949" v="2417" actId="20577"/>
          <ac:spMkLst>
            <pc:docMk/>
            <pc:sldMk cId="294778389" sldId="260"/>
            <ac:spMk id="6" creationId="{8D4A282D-E486-8642-8B81-8C7952A3E8F5}"/>
          </ac:spMkLst>
        </pc:spChg>
        <pc:spChg chg="add del">
          <ac:chgData name="Lovre Bošnjak" userId="2e4e623c-f571-4fd2-8481-36207dfb20a0" providerId="ADAL" clId="{DDA77E33-4404-CF41-BFF6-9D192820BE05}" dt="2021-03-02T13:25:29.169" v="2407" actId="26606"/>
          <ac:spMkLst>
            <pc:docMk/>
            <pc:sldMk cId="294778389" sldId="260"/>
            <ac:spMk id="12" creationId="{E8A8EAB8-D2FF-444D-B34B-7D32F106AD0E}"/>
          </ac:spMkLst>
        </pc:spChg>
        <pc:spChg chg="add del">
          <ac:chgData name="Lovre Bošnjak" userId="2e4e623c-f571-4fd2-8481-36207dfb20a0" providerId="ADAL" clId="{DDA77E33-4404-CF41-BFF6-9D192820BE05}" dt="2021-03-02T13:25:29.169" v="2407" actId="26606"/>
          <ac:spMkLst>
            <pc:docMk/>
            <pc:sldMk cId="294778389" sldId="260"/>
            <ac:spMk id="14" creationId="{9DD005C1-8C51-42D6-9BEE-B9B83849743D}"/>
          </ac:spMkLst>
        </pc:spChg>
        <pc:spChg chg="add del">
          <ac:chgData name="Lovre Bošnjak" userId="2e4e623c-f571-4fd2-8481-36207dfb20a0" providerId="ADAL" clId="{DDA77E33-4404-CF41-BFF6-9D192820BE05}" dt="2021-03-02T13:25:29.169" v="2407" actId="26606"/>
          <ac:spMkLst>
            <pc:docMk/>
            <pc:sldMk cId="294778389" sldId="260"/>
            <ac:spMk id="16" creationId="{C61F2F60-14E3-4196-B7CE-175E46F04481}"/>
          </ac:spMkLst>
        </pc:spChg>
        <pc:spChg chg="add del">
          <ac:chgData name="Lovre Bošnjak" userId="2e4e623c-f571-4fd2-8481-36207dfb20a0" providerId="ADAL" clId="{DDA77E33-4404-CF41-BFF6-9D192820BE05}" dt="2021-03-02T13:25:29.814" v="2409" actId="26606"/>
          <ac:spMkLst>
            <pc:docMk/>
            <pc:sldMk cId="294778389" sldId="260"/>
            <ac:spMk id="18" creationId="{7C432AFE-B3D2-4BFF-BF8F-96C27AFF1AC7}"/>
          </ac:spMkLst>
        </pc:spChg>
        <pc:spChg chg="add del">
          <ac:chgData name="Lovre Bošnjak" userId="2e4e623c-f571-4fd2-8481-36207dfb20a0" providerId="ADAL" clId="{DDA77E33-4404-CF41-BFF6-9D192820BE05}" dt="2021-03-02T13:25:29.814" v="2409" actId="26606"/>
          <ac:spMkLst>
            <pc:docMk/>
            <pc:sldMk cId="294778389" sldId="260"/>
            <ac:spMk id="19" creationId="{AF2F604E-43BE-4DC3-B983-E071523364F8}"/>
          </ac:spMkLst>
        </pc:spChg>
        <pc:spChg chg="add del">
          <ac:chgData name="Lovre Bošnjak" userId="2e4e623c-f571-4fd2-8481-36207dfb20a0" providerId="ADAL" clId="{DDA77E33-4404-CF41-BFF6-9D192820BE05}" dt="2021-03-02T13:25:29.814" v="2409" actId="26606"/>
          <ac:spMkLst>
            <pc:docMk/>
            <pc:sldMk cId="294778389" sldId="260"/>
            <ac:spMk id="20" creationId="{08C9B587-E65E-4B52-B37C-ABEBB6E87928}"/>
          </ac:spMkLst>
        </pc:spChg>
        <pc:spChg chg="ad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22" creationId="{E8A8EAB8-D2FF-444D-B34B-7D32F106AD0E}"/>
          </ac:spMkLst>
        </pc:spChg>
        <pc:spChg chg="ad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23" creationId="{9DD005C1-8C51-42D6-9BEE-B9B83849743D}"/>
          </ac:spMkLst>
        </pc:spChg>
        <pc:spChg chg="add">
          <ac:chgData name="Lovre Bošnjak" userId="2e4e623c-f571-4fd2-8481-36207dfb20a0" providerId="ADAL" clId="{DDA77E33-4404-CF41-BFF6-9D192820BE05}" dt="2021-03-02T13:25:29.902" v="2410" actId="26606"/>
          <ac:spMkLst>
            <pc:docMk/>
            <pc:sldMk cId="294778389" sldId="260"/>
            <ac:spMk id="24" creationId="{C61F2F60-14E3-4196-B7CE-175E46F04481}"/>
          </ac:spMkLst>
        </pc:spChg>
        <pc:picChg chg="add mod ord">
          <ac:chgData name="Lovre Bošnjak" userId="2e4e623c-f571-4fd2-8481-36207dfb20a0" providerId="ADAL" clId="{DDA77E33-4404-CF41-BFF6-9D192820BE05}" dt="2021-03-02T13:25:38.307" v="2412" actId="1076"/>
          <ac:picMkLst>
            <pc:docMk/>
            <pc:sldMk cId="294778389" sldId="260"/>
            <ac:picMk id="7" creationId="{726F5F27-D35F-364D-9D5C-5D4D20F4B748}"/>
          </ac:picMkLst>
        </pc:picChg>
      </pc:sldChg>
      <pc:sldChg chg="addSp modSp new mod setBg">
        <pc:chgData name="Lovre Bošnjak" userId="2e4e623c-f571-4fd2-8481-36207dfb20a0" providerId="ADAL" clId="{DDA77E33-4404-CF41-BFF6-9D192820BE05}" dt="2021-03-02T13:34:08.291" v="2724" actId="27636"/>
        <pc:sldMkLst>
          <pc:docMk/>
          <pc:sldMk cId="2138974727" sldId="261"/>
        </pc:sldMkLst>
        <pc:spChg chg="mod">
          <ac:chgData name="Lovre Bošnjak" userId="2e4e623c-f571-4fd2-8481-36207dfb20a0" providerId="ADAL" clId="{DDA77E33-4404-CF41-BFF6-9D192820BE05}" dt="2021-03-02T13:34:08.251" v="2723" actId="26606"/>
          <ac:spMkLst>
            <pc:docMk/>
            <pc:sldMk cId="2138974727" sldId="261"/>
            <ac:spMk id="2" creationId="{1644672C-0880-D042-BB97-A170B913A54A}"/>
          </ac:spMkLst>
        </pc:spChg>
        <pc:spChg chg="mod">
          <ac:chgData name="Lovre Bošnjak" userId="2e4e623c-f571-4fd2-8481-36207dfb20a0" providerId="ADAL" clId="{DDA77E33-4404-CF41-BFF6-9D192820BE05}" dt="2021-03-02T13:34:08.291" v="2724" actId="27636"/>
          <ac:spMkLst>
            <pc:docMk/>
            <pc:sldMk cId="2138974727" sldId="261"/>
            <ac:spMk id="3" creationId="{459C3D40-71C1-334A-B736-7949607339A3}"/>
          </ac:spMkLst>
        </pc:spChg>
        <pc:spChg chg="add">
          <ac:chgData name="Lovre Bošnjak" userId="2e4e623c-f571-4fd2-8481-36207dfb20a0" providerId="ADAL" clId="{DDA77E33-4404-CF41-BFF6-9D192820BE05}" dt="2021-03-02T13:34:08.251" v="2723" actId="26606"/>
          <ac:spMkLst>
            <pc:docMk/>
            <pc:sldMk cId="2138974727" sldId="261"/>
            <ac:spMk id="8" creationId="{A7AE9375-4664-4DB2-922D-2782A6E439AC}"/>
          </ac:spMkLst>
        </pc:spChg>
        <pc:spChg chg="add">
          <ac:chgData name="Lovre Bošnjak" userId="2e4e623c-f571-4fd2-8481-36207dfb20a0" providerId="ADAL" clId="{DDA77E33-4404-CF41-BFF6-9D192820BE05}" dt="2021-03-02T13:34:08.251" v="2723" actId="26606"/>
          <ac:spMkLst>
            <pc:docMk/>
            <pc:sldMk cId="2138974727" sldId="261"/>
            <ac:spMk id="12" creationId="{9DD005C1-8C51-42D6-9BEE-B9B83849743D}"/>
          </ac:spMkLst>
        </pc:spChg>
        <pc:cxnChg chg="add">
          <ac:chgData name="Lovre Bošnjak" userId="2e4e623c-f571-4fd2-8481-36207dfb20a0" providerId="ADAL" clId="{DDA77E33-4404-CF41-BFF6-9D192820BE05}" dt="2021-03-02T13:34:08.251" v="2723" actId="26606"/>
          <ac:cxnSpMkLst>
            <pc:docMk/>
            <pc:sldMk cId="2138974727" sldId="261"/>
            <ac:cxnSpMk id="10" creationId="{EE504C98-6397-41C1-A8D8-2D9C4ED307E0}"/>
          </ac:cxnSpMkLst>
        </pc:cxnChg>
      </pc:sldChg>
      <pc:sldChg chg="addSp delSp modSp new mod setBg">
        <pc:chgData name="Lovre Bošnjak" userId="2e4e623c-f571-4fd2-8481-36207dfb20a0" providerId="ADAL" clId="{DDA77E33-4404-CF41-BFF6-9D192820BE05}" dt="2021-03-02T13:49:50.776" v="3078" actId="20577"/>
        <pc:sldMkLst>
          <pc:docMk/>
          <pc:sldMk cId="3527024172" sldId="262"/>
        </pc:sldMkLst>
        <pc:spChg chg="add del mod">
          <ac:chgData name="Lovre Bošnjak" userId="2e4e623c-f571-4fd2-8481-36207dfb20a0" providerId="ADAL" clId="{DDA77E33-4404-CF41-BFF6-9D192820BE05}" dt="2021-03-02T13:48:37.298" v="3045" actId="478"/>
          <ac:spMkLst>
            <pc:docMk/>
            <pc:sldMk cId="3527024172" sldId="262"/>
            <ac:spMk id="2" creationId="{22FA4972-5875-D749-A854-718E685DE231}"/>
          </ac:spMkLst>
        </pc:spChg>
        <pc:spChg chg="mod">
          <ac:chgData name="Lovre Bošnjak" userId="2e4e623c-f571-4fd2-8481-36207dfb20a0" providerId="ADAL" clId="{DDA77E33-4404-CF41-BFF6-9D192820BE05}" dt="2021-03-02T13:36:54.148" v="2851" actId="14100"/>
          <ac:spMkLst>
            <pc:docMk/>
            <pc:sldMk cId="3527024172" sldId="262"/>
            <ac:spMk id="3" creationId="{95D7AEB1-85C4-8E48-80D9-48E95E7ECE28}"/>
          </ac:spMkLst>
        </pc:spChg>
        <pc:spChg chg="add mod">
          <ac:chgData name="Lovre Bošnjak" userId="2e4e623c-f571-4fd2-8481-36207dfb20a0" providerId="ADAL" clId="{DDA77E33-4404-CF41-BFF6-9D192820BE05}" dt="2021-03-02T13:38:34.033" v="2930" actId="20577"/>
          <ac:spMkLst>
            <pc:docMk/>
            <pc:sldMk cId="3527024172" sldId="262"/>
            <ac:spMk id="4" creationId="{A6E9FB03-31E2-FA41-8E86-86CDAED84AFD}"/>
          </ac:spMkLst>
        </pc:spChg>
        <pc:spChg chg="add mod">
          <ac:chgData name="Lovre Bošnjak" userId="2e4e623c-f571-4fd2-8481-36207dfb20a0" providerId="ADAL" clId="{DDA77E33-4404-CF41-BFF6-9D192820BE05}" dt="2021-03-02T13:41:35.531" v="3004" actId="20577"/>
          <ac:spMkLst>
            <pc:docMk/>
            <pc:sldMk cId="3527024172" sldId="262"/>
            <ac:spMk id="5" creationId="{16EFFB9E-198C-8A4E-BF50-9FBAFB3865C4}"/>
          </ac:spMkLst>
        </pc:spChg>
        <pc:spChg chg="add mod">
          <ac:chgData name="Lovre Bošnjak" userId="2e4e623c-f571-4fd2-8481-36207dfb20a0" providerId="ADAL" clId="{DDA77E33-4404-CF41-BFF6-9D192820BE05}" dt="2021-03-02T13:48:43.031" v="3046" actId="1076"/>
          <ac:spMkLst>
            <pc:docMk/>
            <pc:sldMk cId="3527024172" sldId="262"/>
            <ac:spMk id="6" creationId="{7604315E-3271-1044-BFA6-0D5FDB493360}"/>
          </ac:spMkLst>
        </pc:spChg>
        <pc:spChg chg="add del mod">
          <ac:chgData name="Lovre Bošnjak" userId="2e4e623c-f571-4fd2-8481-36207dfb20a0" providerId="ADAL" clId="{DDA77E33-4404-CF41-BFF6-9D192820BE05}" dt="2021-03-02T13:48:37.298" v="3045" actId="478"/>
          <ac:spMkLst>
            <pc:docMk/>
            <pc:sldMk cId="3527024172" sldId="262"/>
            <ac:spMk id="8" creationId="{6A410F46-2A58-F34F-BEA9-349132C2987B}"/>
          </ac:spMkLst>
        </pc:spChg>
        <pc:spChg chg="add mod">
          <ac:chgData name="Lovre Bošnjak" userId="2e4e623c-f571-4fd2-8481-36207dfb20a0" providerId="ADAL" clId="{DDA77E33-4404-CF41-BFF6-9D192820BE05}" dt="2021-03-02T13:49:50.776" v="3078" actId="20577"/>
          <ac:spMkLst>
            <pc:docMk/>
            <pc:sldMk cId="3527024172" sldId="262"/>
            <ac:spMk id="9" creationId="{DABAC67F-3F88-1140-B199-A7136A51B1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05E5A0-55F8-7047-8491-7C2D29BFE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8986E44-AA11-8E44-9F3B-FE9E6E96B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4FA8C31-2365-A14A-AA90-C7B076C0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6C7DFC-EAFA-F743-828C-C44B0045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04F2485-6167-2E44-BBB3-70D9C87B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087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B90E52-5616-B444-970F-966A949F9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964D159-C1BA-E84A-B62F-7FE922581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A871BE-5306-0443-8783-C2A52EB2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6F1781-E00D-B94B-A718-C57BEB9D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2C6C407-554B-5641-B7F4-9F9236AE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0054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807FCD7-64E7-5641-BFF6-3781D6FA8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69485D9-CFE7-504E-A4E0-3C61C2702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B16CA6B-7E39-7845-899E-43FE1585E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793C620-2123-0F45-A27A-5802C067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4D2FD52-8AF4-3D4E-A16A-4A0F10D77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0188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E74FEB-7711-3D49-8C8D-13D66E4C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E5C1AB-7E14-8E42-9BA8-289AFB89F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8C0EEC0-BBAD-F345-A6C0-27413A8C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0A05685-A441-DF45-B365-2917C13D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A067E1D-B9E5-A74D-BD6E-D71108EC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3065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0198CC-DF4F-2644-8D80-9839A3874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C49F75F-504F-9846-8ED0-B48CB21B2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A39BEF7-138C-5347-AAE0-C40A153F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ECED40-4177-D144-8D87-1674E57C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AA3F46-DC29-9F41-84DA-2F9AD35AC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7552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B4EC00-73E1-644D-9E8A-98E46523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433F5F-3ACD-334E-8F16-BEF9A1174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E3E1BD8-9545-AA46-B02C-7BCE297DF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9A1B2F9-0144-574C-B83E-B1D71455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83B2540-C0E3-9645-B7FF-2937C08A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D43C678-12BF-9345-9B63-CD2A57EA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356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C2D7FA-7750-8645-9610-708773D2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5E146C5-7490-3843-9E0E-6787207DE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13B6EDD-B6B1-8047-8DFA-BB900A93C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6CBF734-6BB5-C349-843E-6906BE74CD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F9884D0-5D3E-EC44-849E-856F17422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8125F79-5950-CF4F-95C5-FBA507BA3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200A84BC-4C97-B54A-A50D-5E97160B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C317C60C-326F-A94B-8741-825A412C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2289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5E4FA1-6948-2A4C-968B-53818007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46E6957-EBE1-DA42-B6CB-8AC6E7C0D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BF1E718-D931-2145-90F2-B7AEAFD8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5580EB6-6035-1E48-ADD3-CB07A840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7841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9279AA3-1770-C148-BC30-638E24A6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5489633-E6F9-3A4A-A219-86F60012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086E88C-D903-6344-9A65-0C260C22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9848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4B7170-9C5E-5E4B-B264-BA335899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20C6C8-6EB3-DB4F-8F91-E963775A5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DFE1C1D-8535-2D43-AAC3-DB4DEE09F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4367C6A-013B-554F-B4C0-03990183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081B975-B332-7645-85D3-4E4729B0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45AAF42-8972-8942-A994-991D3BF8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8121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C7AB5B-EBEC-964F-A81C-3E627D1E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E528C69-4738-714B-835C-38090EDC7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3DF16EE-3893-4B4C-B61E-9161AB06F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4BC2928-12B6-1146-BEDD-2D8FB579A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5AEC424-BE3B-DE41-8ECA-52982AC8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3CC727F-1A55-D74B-993D-4E863C31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3623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DC0A9B0-7E3F-094E-80B8-553262981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sr-Latn-R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86168E9-22B4-5A49-8B78-94B72C98F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sr-Latn-R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895E95B-5472-3446-8268-792473DC2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F7E01-FEAA-CE43-86DA-6E95BF935169}" type="datetimeFigureOut">
              <a:rPr lang="sr-Latn-RS" smtClean="0"/>
              <a:t>2.3.2021.</a:t>
            </a:fld>
            <a:endParaRPr 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375857A-6070-C145-BB59-846870A36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38F0152-97DB-1241-84C8-1C9213540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E5919-F1D3-6A40-A5FD-B99688F1062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359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FD5C22-406A-CA4E-AD9F-5C0E254B9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635988" y="-1562358"/>
            <a:ext cx="12962860" cy="2387600"/>
          </a:xfrm>
        </p:spPr>
        <p:txBody>
          <a:bodyPr/>
          <a:lstStyle/>
          <a:p>
            <a:r>
              <a:rPr lang="hr-HR">
                <a:solidFill>
                  <a:schemeClr val="bg1"/>
                </a:solidFill>
              </a:rPr>
              <a:t>Novost dana predstavlja: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C65FD86-CB15-8F4B-9FB1-9DABA5B05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47976"/>
            <a:ext cx="3654942" cy="784151"/>
          </a:xfrm>
        </p:spPr>
        <p:txBody>
          <a:bodyPr>
            <a:normAutofit fontScale="85000" lnSpcReduction="10000"/>
          </a:bodyPr>
          <a:lstStyle/>
          <a:p>
            <a:r>
              <a:rPr lang="hr-HR" b="1">
                <a:solidFill>
                  <a:srgbClr val="FF0000"/>
                </a:solidFill>
              </a:rPr>
              <a:t>Dali mladi danas previše koriste razne droge i narkotike</a:t>
            </a:r>
            <a:endParaRPr lang="sr-Latn-RS" b="1">
              <a:solidFill>
                <a:srgbClr val="FF0000"/>
              </a:solidFill>
            </a:endParaRPr>
          </a:p>
        </p:txBody>
      </p:sp>
      <p:pic>
        <p:nvPicPr>
          <p:cNvPr id="6" name="Slika 6">
            <a:extLst>
              <a:ext uri="{FF2B5EF4-FFF2-40B4-BE49-F238E27FC236}">
                <a16:creationId xmlns:a16="http://schemas.microsoft.com/office/drawing/2014/main" id="{029CA453-299D-FE44-9929-7595D5FAC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6" y="1143609"/>
            <a:ext cx="3453366" cy="2286000"/>
          </a:xfrm>
          <a:prstGeom prst="rect">
            <a:avLst/>
          </a:prstGeom>
        </p:spPr>
      </p:pic>
      <p:pic>
        <p:nvPicPr>
          <p:cNvPr id="4" name="Slika 4">
            <a:extLst>
              <a:ext uri="{FF2B5EF4-FFF2-40B4-BE49-F238E27FC236}">
                <a16:creationId xmlns:a16="http://schemas.microsoft.com/office/drawing/2014/main" id="{12B44879-C5E8-3A49-82F4-FE1B552ED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7058" y="825242"/>
            <a:ext cx="3453366" cy="1944743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99E7C1EE-CA75-6F46-BB03-18AD24111E39}"/>
              </a:ext>
            </a:extLst>
          </p:cNvPr>
          <p:cNvSpPr txBox="1"/>
          <p:nvPr/>
        </p:nvSpPr>
        <p:spPr>
          <a:xfrm>
            <a:off x="9429955" y="2889676"/>
            <a:ext cx="2343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>
                <a:solidFill>
                  <a:srgbClr val="FF0000"/>
                </a:solidFill>
              </a:rPr>
              <a:t>Dva srednjoškolca se potukla do krvi u školi!</a:t>
            </a:r>
            <a:endParaRPr lang="sr-Latn-RS" b="1">
              <a:solidFill>
                <a:srgbClr val="FF0000"/>
              </a:solidFill>
            </a:endParaRPr>
          </a:p>
        </p:txBody>
      </p:sp>
      <p:pic>
        <p:nvPicPr>
          <p:cNvPr id="8" name="Slika 8">
            <a:extLst>
              <a:ext uri="{FF2B5EF4-FFF2-40B4-BE49-F238E27FC236}">
                <a16:creationId xmlns:a16="http://schemas.microsoft.com/office/drawing/2014/main" id="{EFB5435E-218D-D84B-9E24-7DDF514B22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483" y="3747977"/>
            <a:ext cx="2343150" cy="1597603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973A215A-47A8-0440-8F11-C0151C02341C}"/>
              </a:ext>
            </a:extLst>
          </p:cNvPr>
          <p:cNvSpPr txBox="1"/>
          <p:nvPr/>
        </p:nvSpPr>
        <p:spPr>
          <a:xfrm>
            <a:off x="7365483" y="5557550"/>
            <a:ext cx="2436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>
                <a:solidFill>
                  <a:srgbClr val="FF0000"/>
                </a:solidFill>
              </a:rPr>
              <a:t>Razlozi zašto nikad nebi ni trebali početi pušiti a pogotovo ne u mladoj dobi!</a:t>
            </a:r>
            <a:endParaRPr lang="sr-Latn-RS" b="1">
              <a:solidFill>
                <a:srgbClr val="FF0000"/>
              </a:solidFill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55C84F57-6EF4-BD4E-8107-85CA708157FC}"/>
              </a:ext>
            </a:extLst>
          </p:cNvPr>
          <p:cNvSpPr txBox="1"/>
          <p:nvPr/>
        </p:nvSpPr>
        <p:spPr>
          <a:xfrm>
            <a:off x="201576" y="4822360"/>
            <a:ext cx="2232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800" b="1">
                <a:solidFill>
                  <a:srgbClr val="FF0000"/>
                </a:solidFill>
              </a:rPr>
              <a:t>+Vic dana!</a:t>
            </a:r>
            <a:endParaRPr lang="sr-Latn-RS" sz="2800" b="1">
              <a:solidFill>
                <a:srgbClr val="FF0000"/>
              </a:solidFill>
            </a:endParaRP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9C081D24-DD63-5847-A3E8-B2669F8BF17D}"/>
              </a:ext>
            </a:extLst>
          </p:cNvPr>
          <p:cNvSpPr txBox="1"/>
          <p:nvPr/>
        </p:nvSpPr>
        <p:spPr>
          <a:xfrm>
            <a:off x="3810877" y="4615911"/>
            <a:ext cx="25595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400" b="1">
                <a:solidFill>
                  <a:srgbClr val="FF0000"/>
                </a:solidFill>
              </a:rPr>
              <a:t>Intervju sa tinejdžerkom Dorom te saznajemo zašto puši</a:t>
            </a:r>
            <a:endParaRPr lang="sr-Latn-RS" sz="2400" b="1">
              <a:solidFill>
                <a:srgbClr val="FF0000"/>
              </a:solidFill>
            </a:endParaRPr>
          </a:p>
        </p:txBody>
      </p:sp>
      <p:pic>
        <p:nvPicPr>
          <p:cNvPr id="13" name="Slika 13">
            <a:extLst>
              <a:ext uri="{FF2B5EF4-FFF2-40B4-BE49-F238E27FC236}">
                <a16:creationId xmlns:a16="http://schemas.microsoft.com/office/drawing/2014/main" id="{80F1B308-1ED2-4F4F-914C-FB6EC82CDA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692" y="940842"/>
            <a:ext cx="2323657" cy="1301248"/>
          </a:xfrm>
          <a:prstGeom prst="rect">
            <a:avLst/>
          </a:prstGeom>
        </p:spPr>
      </p:pic>
      <p:sp>
        <p:nvSpPr>
          <p:cNvPr id="15" name="TekstniOkvir 14">
            <a:extLst>
              <a:ext uri="{FF2B5EF4-FFF2-40B4-BE49-F238E27FC236}">
                <a16:creationId xmlns:a16="http://schemas.microsoft.com/office/drawing/2014/main" id="{65689832-B57E-C64A-AB8B-25830101F346}"/>
              </a:ext>
            </a:extLst>
          </p:cNvPr>
          <p:cNvSpPr txBox="1"/>
          <p:nvPr/>
        </p:nvSpPr>
        <p:spPr>
          <a:xfrm>
            <a:off x="4461687" y="2281621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>
                <a:solidFill>
                  <a:srgbClr val="FF0000"/>
                </a:solidFill>
              </a:rPr>
              <a:t>KOKAIN-poslužitelj užitka ili tihi ubojica?</a:t>
            </a:r>
            <a:endParaRPr lang="sr-Latn-RS" b="1">
              <a:solidFill>
                <a:srgbClr val="FF0000"/>
              </a:solidFill>
            </a:endParaRP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92C9EE0A-981C-BD49-8872-B5058840AE3B}"/>
              </a:ext>
            </a:extLst>
          </p:cNvPr>
          <p:cNvSpPr txBox="1"/>
          <p:nvPr/>
        </p:nvSpPr>
        <p:spPr>
          <a:xfrm>
            <a:off x="99458" y="5451145"/>
            <a:ext cx="3329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2400" b="1">
                <a:solidFill>
                  <a:srgbClr val="FF0000"/>
                </a:solidFill>
              </a:rPr>
              <a:t>+križaljka</a:t>
            </a:r>
            <a:endParaRPr lang="sr-Latn-R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1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4">
            <a:extLst>
              <a:ext uri="{FF2B5EF4-FFF2-40B4-BE49-F238E27FC236}">
                <a16:creationId xmlns:a16="http://schemas.microsoft.com/office/drawing/2014/main" id="{73ED4D39-9026-EB49-BF63-8CA47F41EB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9"/>
          <a:stretch/>
        </p:blipFill>
        <p:spPr>
          <a:xfrm>
            <a:off x="4117521" y="10"/>
            <a:ext cx="8074479" cy="6857990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01417ED-E08F-7A42-BCD8-7E36C843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hr-HR" sz="3000" b="1"/>
              <a:t>Dali mladi danas previše koriste razne droge i narkotike?</a:t>
            </a:r>
            <a:endParaRPr lang="sr-Latn-RS" sz="30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AD9EEE-1640-444C-AB52-A1205C4F7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2601"/>
            <a:ext cx="3941499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/>
              <a:t>Odgovor je nažalost da.</a:t>
            </a:r>
          </a:p>
          <a:p>
            <a:pPr marL="0" indent="0">
              <a:buNone/>
            </a:pPr>
            <a:r>
              <a:rPr lang="hr-HR" sz="2000" b="1"/>
              <a:t>Sve više i više mladih koristi kokain,speed i druge vrste a tko zna koliko će taj broj porasti ako ništa ne poduzmemo</a:t>
            </a:r>
            <a:endParaRPr lang="sr-Latn-RS" sz="2000" b="1"/>
          </a:p>
        </p:txBody>
      </p:sp>
    </p:spTree>
    <p:extLst>
      <p:ext uri="{BB962C8B-B14F-4D97-AF65-F5344CB8AC3E}">
        <p14:creationId xmlns:p14="http://schemas.microsoft.com/office/powerpoint/2010/main" val="1823808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DF8E728-F5D3-F44D-9A81-272F2614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r>
              <a:rPr lang="hr-HR" sz="3800" b="1">
                <a:solidFill>
                  <a:schemeClr val="bg1"/>
                </a:solidFill>
              </a:rPr>
              <a:t>KOKAIN-poslužitelj užitka ili tihi ubojica?</a:t>
            </a:r>
            <a:endParaRPr lang="sr-Latn-RS" sz="380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B9CC964-3DEF-6D49-82AF-3855BB171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400" b="1">
                <a:solidFill>
                  <a:schemeClr val="bg1"/>
                </a:solidFill>
              </a:rPr>
              <a:t>Kokain je danas jako pristupačan te ga se danas može lako nabaviti no jel on stvarno dobar da ljudi uživaju u njemu ili je tihi ubojica</a:t>
            </a:r>
          </a:p>
          <a:p>
            <a:pPr marL="0" indent="0">
              <a:buNone/>
            </a:pPr>
            <a:endParaRPr lang="hr-HR" sz="1400" b="1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r-HR" sz="1400" b="1">
                <a:solidFill>
                  <a:schemeClr val="bg1"/>
                </a:solidFill>
              </a:rPr>
              <a:t>Ljudi ga često uzimaju jer tako misle da će riješiti problem a zapravo problem je još i dalje prisutan samo zbog odpadanja moždanih ćelija i receptora za užitak mislimo da smo visoko te nismo svjesni što to radi našem mozgu.Kokain nije ništa za uživati nego nas samo ubija iznutra</a:t>
            </a:r>
          </a:p>
          <a:p>
            <a:pPr marL="0" indent="0">
              <a:buNone/>
            </a:pPr>
            <a:endParaRPr lang="sr-Latn-RS" sz="1400">
              <a:solidFill>
                <a:schemeClr val="bg1"/>
              </a:solidFill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B8158A92-A89D-5740-95AA-E8CEA10CC9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7" r="25269" b="-1"/>
          <a:stretch/>
        </p:blipFill>
        <p:spPr>
          <a:xfrm>
            <a:off x="6735467" y="977900"/>
            <a:ext cx="5037433" cy="482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709EC79-1BEC-B349-94AC-C78199F69001}"/>
              </a:ext>
            </a:extLst>
          </p:cNvPr>
          <p:cNvSpPr txBox="1"/>
          <p:nvPr/>
        </p:nvSpPr>
        <p:spPr>
          <a:xfrm>
            <a:off x="6735467" y="4544914"/>
            <a:ext cx="1877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3200" b="1">
                <a:solidFill>
                  <a:schemeClr val="bg1"/>
                </a:solidFill>
              </a:rPr>
              <a:t>Reci ne drogama</a:t>
            </a:r>
            <a:r>
              <a:rPr lang="hr-HR" sz="3200" b="1"/>
              <a:t>!</a:t>
            </a:r>
            <a:endParaRPr lang="sr-Latn-RS" sz="3200" b="1"/>
          </a:p>
        </p:txBody>
      </p:sp>
    </p:spTree>
    <p:extLst>
      <p:ext uri="{BB962C8B-B14F-4D97-AF65-F5344CB8AC3E}">
        <p14:creationId xmlns:p14="http://schemas.microsoft.com/office/powerpoint/2010/main" val="3066729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B432584-DCF5-3442-BA75-CAE951E8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036359"/>
            <a:ext cx="4707671" cy="1225650"/>
          </a:xfrm>
        </p:spPr>
        <p:txBody>
          <a:bodyPr anchor="b">
            <a:normAutofit/>
          </a:bodyPr>
          <a:lstStyle/>
          <a:p>
            <a:r>
              <a:rPr lang="hr-HR" sz="3800" b="1">
                <a:solidFill>
                  <a:schemeClr val="bg1"/>
                </a:solidFill>
              </a:rPr>
              <a:t>Dva srednjoškolca se potukla do krvi u školi!</a:t>
            </a:r>
            <a:endParaRPr lang="sr-Latn-RS" sz="3800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E4DB4E-6522-A446-91F0-774AAF4A7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261" y="2465017"/>
            <a:ext cx="4707671" cy="23345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800" b="1">
                <a:solidFill>
                  <a:schemeClr val="bg1"/>
                </a:solidFill>
              </a:rPr>
              <a:t>Dva su se srednjoškolca potukla s boksačkim rukavicama te je jedan bio pretučen s licem punim krvi a udraci u lice su samo dolazili!</a:t>
            </a:r>
          </a:p>
          <a:p>
            <a:pPr marL="0" indent="0">
              <a:buNone/>
            </a:pPr>
            <a:endParaRPr lang="hr-HR" sz="1800" b="1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r-HR" sz="1800" b="1">
                <a:solidFill>
                  <a:schemeClr val="bg1"/>
                </a:solidFill>
              </a:rPr>
              <a:t>Drugi učenici su snimali i navijali te video traje svega 14 sekundi</a:t>
            </a:r>
          </a:p>
          <a:p>
            <a:endParaRPr lang="hr-HR" sz="1800" b="1">
              <a:solidFill>
                <a:schemeClr val="bg1"/>
              </a:solidFill>
            </a:endParaRPr>
          </a:p>
          <a:p>
            <a:endParaRPr lang="hr-HR" sz="1800" b="1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r-HR" sz="1800" b="1">
                <a:solidFill>
                  <a:schemeClr val="bg1"/>
                </a:solidFill>
              </a:rPr>
              <a:t>Ravnateljica je šokirana te misli da seto nesmije događati.Gdje su profesori? </a:t>
            </a:r>
            <a:endParaRPr lang="sr-Latn-RS" sz="1800" b="1">
              <a:solidFill>
                <a:schemeClr val="bg1"/>
              </a:solidFill>
            </a:endParaRPr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B804DC6C-18BA-2D41-AF76-88F03BD1B8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8" r="24288" b="1"/>
          <a:stretch/>
        </p:blipFill>
        <p:spPr>
          <a:xfrm>
            <a:off x="6146144" y="546546"/>
            <a:ext cx="5919650" cy="57649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6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1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972DAC7-2998-A84F-B213-1E9C5A93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7" y="1397120"/>
            <a:ext cx="4707671" cy="1225650"/>
          </a:xfrm>
        </p:spPr>
        <p:txBody>
          <a:bodyPr anchor="b">
            <a:normAutofit/>
          </a:bodyPr>
          <a:lstStyle/>
          <a:p>
            <a:r>
              <a:rPr lang="hr-HR" sz="2700" b="1">
                <a:solidFill>
                  <a:schemeClr val="bg1"/>
                </a:solidFill>
              </a:rPr>
              <a:t>Razlozi zašto nikad nebi ni trebali početi  a pogotovo ne u mladoj dobi</a:t>
            </a:r>
            <a:endParaRPr lang="sr-Latn-RS" sz="2700" b="1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1B3211-5D64-9049-B035-A3CDEF5E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b="1">
                <a:solidFill>
                  <a:schemeClr val="bg1"/>
                </a:solidFill>
              </a:rPr>
              <a:t>Većina tinejdžera misli kako je pušenje cool ali zapravo nije a evo i zašto:</a:t>
            </a:r>
          </a:p>
          <a:p>
            <a:pPr marL="0" indent="0">
              <a:buNone/>
            </a:pPr>
            <a:endParaRPr lang="sr-Latn-RS" sz="2000" b="1">
              <a:solidFill>
                <a:schemeClr val="bg1"/>
              </a:solidFill>
            </a:endParaRPr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726F5F27-D35F-364D-9D5C-5D4D20F4B7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9" r="2" b="2"/>
          <a:stretch/>
        </p:blipFill>
        <p:spPr>
          <a:xfrm>
            <a:off x="6997046" y="792754"/>
            <a:ext cx="5037433" cy="4826000"/>
          </a:xfrm>
          <a:prstGeom prst="rect">
            <a:avLst/>
          </a:prstGeom>
        </p:spPr>
      </p:pic>
      <p:sp>
        <p:nvSpPr>
          <p:cNvPr id="23" name="Rectangle 13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5">
            <a:extLst>
              <a:ext uri="{FF2B5EF4-FFF2-40B4-BE49-F238E27FC236}">
                <a16:creationId xmlns:a16="http://schemas.microsoft.com/office/drawing/2014/main" id="{C61F2F60-14E3-4196-B7CE-175E46F04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5B1AD73A-3C6E-C247-B2F1-460817EF93A4}"/>
              </a:ext>
            </a:extLst>
          </p:cNvPr>
          <p:cNvSpPr txBox="1"/>
          <p:nvPr/>
        </p:nvSpPr>
        <p:spPr>
          <a:xfrm>
            <a:off x="674281" y="3160738"/>
            <a:ext cx="457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hr-HR" b="1">
                <a:solidFill>
                  <a:schemeClr val="bg1"/>
                </a:solidFill>
              </a:rPr>
              <a:t>Cigarete u sebi sadrže nikotin koji je jako štetan a 50 miligrama je smrtonosno</a:t>
            </a:r>
            <a:endParaRPr lang="sr-Latn-RS" b="1">
              <a:solidFill>
                <a:schemeClr val="bg1"/>
              </a:solidFill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896626D6-376E-8743-868C-E2D11EC6251E}"/>
              </a:ext>
            </a:extLst>
          </p:cNvPr>
          <p:cNvSpPr txBox="1"/>
          <p:nvPr/>
        </p:nvSpPr>
        <p:spPr>
          <a:xfrm>
            <a:off x="674281" y="3976575"/>
            <a:ext cx="4163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hr-HR" b="1">
                <a:solidFill>
                  <a:schemeClr val="bg1"/>
                </a:solidFill>
              </a:rPr>
              <a:t>Pušenje vam može skratiti život za 10 min</a:t>
            </a:r>
            <a:endParaRPr lang="sr-Latn-RS" b="1">
              <a:solidFill>
                <a:schemeClr val="bg1"/>
              </a:solidFill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8D4A282D-E486-8642-8B81-8C7952A3E8F5}"/>
              </a:ext>
            </a:extLst>
          </p:cNvPr>
          <p:cNvSpPr txBox="1"/>
          <p:nvPr/>
        </p:nvSpPr>
        <p:spPr>
          <a:xfrm>
            <a:off x="662396" y="4697113"/>
            <a:ext cx="55709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hr-HR" b="1">
                <a:solidFill>
                  <a:schemeClr val="bg1"/>
                </a:solidFill>
              </a:rPr>
              <a:t>Ljudi koji počnu pušiti teško se odvikavanje te im se razvija rak pluća zbog koje umre i po 600.000 ljudi a skoro jednu trećinu čine djeca</a:t>
            </a:r>
            <a:endParaRPr lang="sr-Latn-R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7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644672C-0880-D042-BB97-A170B913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hr-HR" sz="2800" b="1">
                <a:solidFill>
                  <a:schemeClr val="bg1"/>
                </a:solidFill>
              </a:rPr>
              <a:t>Intervju sa tinejdžerkom Dorom te saznajemo zašto puši</a:t>
            </a:r>
            <a:endParaRPr lang="sr-Latn-RS" sz="2800" b="1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9C3D40-71C1-334A-B736-794960733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Bok Dora!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Bok!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Reci nam kako si odjedanput počela pušiti?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Moj dečko Dinko je pušio pa sam i ja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Jesi li što dobila s pušenjem?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Ne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A zašto to radiš kada ne pomaže i još je nezdravo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Pa neznam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Ok hvala ti na intervjuu </a:t>
            </a:r>
          </a:p>
          <a:p>
            <a:pPr marL="0" indent="0">
              <a:buNone/>
            </a:pPr>
            <a:r>
              <a:rPr lang="hr-HR" sz="1900">
                <a:solidFill>
                  <a:schemeClr val="bg1"/>
                </a:solidFill>
              </a:rPr>
              <a:t>Nema na čemu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7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FA4972-5875-D749-A854-718E685DE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solidFill>
                  <a:schemeClr val="bg1"/>
                </a:solidFill>
              </a:rPr>
              <a:t>Bonus križaljka i Vic dana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D7AEB1-85C4-8E48-80D9-48E95E7EC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05940" cy="2693212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solidFill>
                  <a:schemeClr val="bg1"/>
                </a:solidFill>
              </a:rPr>
              <a:t>Vic Dana:</a:t>
            </a:r>
          </a:p>
          <a:p>
            <a:pPr marL="0" indent="0">
              <a:buNone/>
            </a:pPr>
            <a:r>
              <a:rPr lang="hr-HR">
                <a:solidFill>
                  <a:schemeClr val="bg1"/>
                </a:solidFill>
              </a:rPr>
              <a:t>Razgovaraju dvije plavuše:</a:t>
            </a:r>
          </a:p>
          <a:p>
            <a:pPr marL="0" indent="0">
              <a:buNone/>
            </a:pPr>
            <a:r>
              <a:rPr lang="hr-HR">
                <a:solidFill>
                  <a:schemeClr val="bg1"/>
                </a:solidFill>
              </a:rPr>
              <a:t>-Što je pravilnije- Irak ili Iran?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A6E9FB03-31E2-FA41-8E86-86CDAED84AFD}"/>
              </a:ext>
            </a:extLst>
          </p:cNvPr>
          <p:cNvSpPr txBox="1"/>
          <p:nvPr/>
        </p:nvSpPr>
        <p:spPr>
          <a:xfrm>
            <a:off x="6333462" y="1825625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>
                <a:solidFill>
                  <a:schemeClr val="bg1"/>
                </a:solidFill>
              </a:rPr>
              <a:t>Križaljka</a:t>
            </a:r>
          </a:p>
          <a:p>
            <a:pPr algn="l"/>
            <a:endParaRPr lang="hr-HR" b="1">
              <a:solidFill>
                <a:schemeClr val="bg1"/>
              </a:solidFill>
            </a:endParaRPr>
          </a:p>
          <a:p>
            <a:pPr algn="l"/>
            <a:r>
              <a:rPr lang="hr-HR" b="1">
                <a:solidFill>
                  <a:schemeClr val="bg1"/>
                </a:solidFill>
              </a:rPr>
              <a:t>Medvjed koji živi na Antarktici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6EFFB9E-198C-8A4E-BF50-9FBAFB3865C4}"/>
              </a:ext>
            </a:extLst>
          </p:cNvPr>
          <p:cNvSpPr txBox="1"/>
          <p:nvPr/>
        </p:nvSpPr>
        <p:spPr>
          <a:xfrm>
            <a:off x="8502059" y="2656622"/>
            <a:ext cx="410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>
                <a:solidFill>
                  <a:schemeClr val="bg1"/>
                </a:solidFill>
              </a:rPr>
              <a:t>_o_ _ _n_  m_d_ _e _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604315E-3271-1044-BFA6-0D5FDB493360}"/>
              </a:ext>
            </a:extLst>
          </p:cNvPr>
          <p:cNvSpPr txBox="1"/>
          <p:nvPr/>
        </p:nvSpPr>
        <p:spPr>
          <a:xfrm>
            <a:off x="6333462" y="3196517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>
                <a:solidFill>
                  <a:schemeClr val="bg1"/>
                </a:solidFill>
              </a:rPr>
              <a:t>Najčitanije novine u Hrvatskoj su</a:t>
            </a:r>
            <a:endParaRPr lang="sr-Latn-RS" b="1">
              <a:solidFill>
                <a:schemeClr val="bg1"/>
              </a:solidFill>
            </a:endParaRP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DABAC67F-3F88-1140-B199-A7136A51B1EA}"/>
              </a:ext>
            </a:extLst>
          </p:cNvPr>
          <p:cNvSpPr txBox="1"/>
          <p:nvPr/>
        </p:nvSpPr>
        <p:spPr>
          <a:xfrm>
            <a:off x="8502059" y="35291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>
                <a:solidFill>
                  <a:schemeClr val="bg1"/>
                </a:solidFill>
              </a:rPr>
              <a:t>N_ _ _ s_  _a_a</a:t>
            </a:r>
            <a:endParaRPr lang="sr-Latn-R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24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Tema sustava Office</vt:lpstr>
      <vt:lpstr>Novost dana predstavlja:</vt:lpstr>
      <vt:lpstr>Dali mladi danas previše koriste razne droge i narkotike?</vt:lpstr>
      <vt:lpstr>KOKAIN-poslužitelj užitka ili tihi ubojica?</vt:lpstr>
      <vt:lpstr>Dva srednjoškolca se potukla do krvi u školi!</vt:lpstr>
      <vt:lpstr>Razlozi zašto nikad nebi ni trebali početi  a pogotovo ne u mladoj dobi</vt:lpstr>
      <vt:lpstr>Intervju sa tinejdžerkom Dorom te saznajemo zašto puši</vt:lpstr>
      <vt:lpstr>Bonus križaljka i Vic dana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Novost dana</dc:title>
  <dc:creator>Lovre Bošnjak</dc:creator>
  <cp:lastModifiedBy>Lovre Bošnjak</cp:lastModifiedBy>
  <cp:revision>2</cp:revision>
  <dcterms:created xsi:type="dcterms:W3CDTF">2021-03-02T12:29:21Z</dcterms:created>
  <dcterms:modified xsi:type="dcterms:W3CDTF">2021-03-02T13:49:53Z</dcterms:modified>
</cp:coreProperties>
</file>