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12F379-899F-4E43-94B8-D87FA3BDD4B3}" v="365" dt="2021-03-01T14:23:12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17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0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4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0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4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8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6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4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0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6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943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61478D-C089-4CDB-AEE3-E8A5A9939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6AD806F-C1A9-40A4-BD32-0FCD206B2E8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hr-HR" sz="3200" b="1" i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Prave Istine Sa </a:t>
            </a:r>
            <a:r>
              <a:rPr lang="hr-HR" sz="3200" b="1" i="1" u="sng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Matkonjom</a:t>
            </a:r>
            <a:endParaRPr lang="hr-HR" sz="3200" b="1" i="1" u="sng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603067BC-CDFC-4BA8-9D89-2DE35734415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2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roboto"/>
              </a:rPr>
              <a:t>Kad Pobjedi ljubav</a:t>
            </a:r>
          </a:p>
          <a:p>
            <a:r>
              <a:rPr lang="hr-HR" sz="32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Svađa u Knjižnici</a:t>
            </a:r>
            <a:endParaRPr lang="hr-HR" sz="3200" b="1" i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roboto"/>
            </a:endParaRPr>
          </a:p>
          <a:p>
            <a:r>
              <a:rPr lang="hr-HR" sz="3200" b="1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roboto"/>
              </a:rPr>
              <a:t>Skuplanje</a:t>
            </a:r>
            <a:r>
              <a:rPr lang="hr-HR" sz="3200" b="1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roboto"/>
              </a:rPr>
              <a:t> pušača u WC-u</a:t>
            </a:r>
          </a:p>
          <a:p>
            <a:r>
              <a:rPr lang="hr-HR" sz="32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roboto"/>
              </a:rPr>
              <a:t>Šmrkanje na tulumu</a:t>
            </a:r>
            <a:endParaRPr lang="hr-HR" sz="3200" b="1" i="1" dirty="0"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roboto"/>
            </a:endParaRPr>
          </a:p>
        </p:txBody>
      </p:sp>
      <p:sp>
        <p:nvSpPr>
          <p:cNvPr id="6" name="Rezervirano mjesto teksta 5">
            <a:extLst>
              <a:ext uri="{FF2B5EF4-FFF2-40B4-BE49-F238E27FC236}">
                <a16:creationId xmlns:a16="http://schemas.microsoft.com/office/drawing/2014/main" id="{7B851262-D755-4BE1-ADF7-25AF5F0EC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3"/>
            <a:ext cx="3031852" cy="1999297"/>
          </a:xfrm>
        </p:spPr>
        <p:txBody>
          <a:bodyPr>
            <a:normAutofit/>
          </a:bodyPr>
          <a:lstStyle/>
          <a:p>
            <a:pPr algn="ctr"/>
            <a:r>
              <a:rPr lang="hr-HR" sz="4000" b="1" i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28.2.2021</a:t>
            </a:r>
          </a:p>
        </p:txBody>
      </p:sp>
    </p:spTree>
    <p:extLst>
      <p:ext uri="{BB962C8B-B14F-4D97-AF65-F5344CB8AC3E}">
        <p14:creationId xmlns:p14="http://schemas.microsoft.com/office/powerpoint/2010/main" val="292492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61478D-C089-4CDB-AEE3-E8A5A9939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D6CDA339-5DA7-4F97-ADCC-525FACB44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18474"/>
            <a:ext cx="11029616" cy="137240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ctr"/>
            <a:r>
              <a:rPr lang="hr-HR" sz="6000" b="1" i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Svađa u Knjižnici</a:t>
            </a:r>
            <a:endParaRPr lang="hr-HR" sz="6000" b="1" i="1" u="sng" dirty="0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603067BC-CDFC-4BA8-9D89-2DE35734415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hr-HR" sz="36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U knjižnici se pojavio mladić po imenu Marko. Iva je bila zaljubi u njega. Kad je Marko otišao naišla je Dunja koja je napala Ivu jer je Čula da ona i Marko </a:t>
            </a:r>
            <a:r>
              <a:rPr lang="hr-HR" sz="36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Hodasu</a:t>
            </a:r>
            <a:endParaRPr lang="hr-HR" sz="3600" b="1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hr-HR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0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61478D-C089-4CDB-AEE3-E8A5A9939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1211F32F-6504-4D06-8BDA-AA4A9F2A5273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hr-HR" sz="6000" b="1" i="1" u="sng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roboto"/>
              </a:rPr>
              <a:t>Skuplanje</a:t>
            </a:r>
            <a:r>
              <a:rPr lang="hr-HR" sz="6000" b="1" i="1" u="sng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roboto"/>
              </a:rPr>
              <a:t> pušača u WC-u</a:t>
            </a:r>
            <a:endParaRPr lang="hr-HR" sz="6000" b="1" i="1" u="sng" dirty="0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603067BC-CDFC-4BA8-9D89-2DE35734415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324000" lvl="1" indent="0">
              <a:lnSpc>
                <a:spcPct val="100000"/>
              </a:lnSpc>
              <a:buNone/>
            </a:pPr>
            <a:r>
              <a:rPr lang="hr-HR" sz="3300" dirty="0">
                <a:solidFill>
                  <a:srgbClr val="FF0000"/>
                </a:solidFill>
              </a:rPr>
              <a:t> </a:t>
            </a:r>
            <a:r>
              <a:rPr lang="hr-HR" sz="33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Djeca su </a:t>
            </a:r>
            <a:r>
              <a:rPr lang="hr-HR" sz="33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odličila</a:t>
            </a:r>
            <a:r>
              <a:rPr lang="hr-HR" sz="33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u školskom WC-u pušiti, zatim se pojavio ravnatelji sve pozvao u ured. I od tada se zabranilo pušenje u WC-u. Svi su morali sa roditeljima </a:t>
            </a:r>
            <a:r>
              <a:rPr lang="hr-HR" sz="3300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doću</a:t>
            </a:r>
            <a:r>
              <a:rPr lang="hr-HR" sz="33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u školu</a:t>
            </a:r>
          </a:p>
        </p:txBody>
      </p:sp>
    </p:spTree>
    <p:extLst>
      <p:ext uri="{BB962C8B-B14F-4D97-AF65-F5344CB8AC3E}">
        <p14:creationId xmlns:p14="http://schemas.microsoft.com/office/powerpoint/2010/main" val="297227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61478D-C089-4CDB-AEE3-E8A5A9939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8025" y="0"/>
            <a:ext cx="12191980" cy="6857990"/>
          </a:xfrm>
          <a:prstGeom prst="rect">
            <a:avLst/>
          </a:prstGeo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1689A097-46FB-4FA2-A04C-7A1C02899C0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hr-HR" sz="6000" b="1" i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Drogiranje na Tulumu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603067BC-CDFC-4BA8-9D89-2DE35734415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hr-HR" sz="36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Mladić po </a:t>
            </a:r>
            <a:r>
              <a:rPr lang="hr-HR" sz="36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imeni</a:t>
            </a:r>
            <a:r>
              <a:rPr lang="hr-HR" sz="36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Dinko iz </a:t>
            </a:r>
            <a:r>
              <a:rPr lang="hr-HR" sz="3600" b="1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đepa</a:t>
            </a:r>
            <a:r>
              <a:rPr lang="hr-HR" sz="36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izvadi smeđi Paketić i počne šmrkati. Svi su bili šokirani no mladić po imenu Darko odlučuje probati. Svi su mu se smijali samo zato što nije pušio niti pio.</a:t>
            </a:r>
          </a:p>
        </p:txBody>
      </p:sp>
    </p:spTree>
    <p:extLst>
      <p:ext uri="{BB962C8B-B14F-4D97-AF65-F5344CB8AC3E}">
        <p14:creationId xmlns:p14="http://schemas.microsoft.com/office/powerpoint/2010/main" val="247346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61478D-C089-4CDB-AEE3-E8A5A9939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BC8C1707-E376-43F7-9B79-788FA766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6600" b="1" i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Intervju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603067BC-CDFC-4BA8-9D89-2DE3573441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 </a:t>
            </a:r>
            <a:r>
              <a:rPr lang="hr-HR" sz="2600" b="1" u="sng" dirty="0">
                <a:solidFill>
                  <a:srgbClr val="FFFF00"/>
                </a:solidFill>
              </a:rPr>
              <a:t>Dora zašto si bila ljuta na mamu i tatu?</a:t>
            </a:r>
          </a:p>
          <a:p>
            <a:pPr marL="0" indent="0">
              <a:buNone/>
            </a:pPr>
            <a:r>
              <a:rPr lang="pl-PL" sz="2600" b="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roboto"/>
              </a:rPr>
              <a:t>Zato što me nitko ništa ne pita, a mama samo plače svaki dan i cijeli dan.</a:t>
            </a:r>
            <a:endParaRPr lang="hr-HR" sz="2600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hr-HR" sz="2600" b="1" u="sng" dirty="0">
                <a:solidFill>
                  <a:srgbClr val="FFFF00"/>
                </a:solidFill>
              </a:rPr>
              <a:t>Iva možeš nam reći svoje ponašanje </a:t>
            </a:r>
            <a:r>
              <a:rPr lang="hr-HR" sz="2600" b="1" u="sng" dirty="0" err="1">
                <a:solidFill>
                  <a:srgbClr val="FFFF00"/>
                </a:solidFill>
              </a:rPr>
              <a:t>nako</a:t>
            </a:r>
            <a:r>
              <a:rPr lang="hr-HR" sz="2600" b="1" u="sng" dirty="0">
                <a:solidFill>
                  <a:srgbClr val="FFFF00"/>
                </a:solidFill>
              </a:rPr>
              <a:t> tvog odlaska iz diska?</a:t>
            </a:r>
          </a:p>
          <a:p>
            <a:pPr marL="0" indent="0">
              <a:buNone/>
            </a:pPr>
            <a:r>
              <a:rPr lang="hr-HR" sz="2600" b="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roboto"/>
              </a:rPr>
              <a:t>Bila sam ljuta jer Dora nije željela </a:t>
            </a:r>
            <a:r>
              <a:rPr lang="hr-HR" sz="2600" b="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roboto"/>
              </a:rPr>
              <a:t>iće</a:t>
            </a:r>
            <a:r>
              <a:rPr lang="hr-HR" sz="2600" b="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roboto"/>
              </a:rPr>
              <a:t> s </a:t>
            </a:r>
            <a:r>
              <a:rPr lang="hr-HR" sz="2600" b="0" i="1" dirty="0" err="1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roboto"/>
              </a:rPr>
              <a:t>menom</a:t>
            </a:r>
            <a:r>
              <a:rPr lang="hr-HR" sz="2600" b="0" i="1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roboto"/>
              </a:rPr>
              <a:t> zato što se zaljubila u Dinka.</a:t>
            </a:r>
            <a:endParaRPr lang="hr-HR" sz="2600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17BBE849-55D7-4AE9-B875-8ED9780D81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sz="2400" b="1" u="sng" dirty="0">
                <a:solidFill>
                  <a:srgbClr val="FFFF00"/>
                </a:solidFill>
              </a:rPr>
              <a:t>Kako ste se osjećali kad je </a:t>
            </a:r>
            <a:r>
              <a:rPr lang="hr-HR" sz="2400" b="1" u="sng" dirty="0" err="1">
                <a:solidFill>
                  <a:srgbClr val="FFFF00"/>
                </a:solidFill>
              </a:rPr>
              <a:t>dinko</a:t>
            </a:r>
            <a:r>
              <a:rPr lang="hr-HR" sz="2400" b="1" u="sng" dirty="0">
                <a:solidFill>
                  <a:srgbClr val="FFFF00"/>
                </a:solidFill>
              </a:rPr>
              <a:t> iz </a:t>
            </a:r>
            <a:r>
              <a:rPr lang="hr-HR" sz="2400" b="1" u="sng" dirty="0" err="1">
                <a:solidFill>
                  <a:srgbClr val="FFFF00"/>
                </a:solidFill>
              </a:rPr>
              <a:t>đepa</a:t>
            </a:r>
            <a:r>
              <a:rPr lang="hr-HR" sz="2400" b="1" u="sng" dirty="0">
                <a:solidFill>
                  <a:srgbClr val="FFFF00"/>
                </a:solidFill>
              </a:rPr>
              <a:t> izvadio paketić smeđeg </a:t>
            </a:r>
            <a:r>
              <a:rPr lang="hr-HR" sz="2400" b="1" u="sng" dirty="0" err="1">
                <a:solidFill>
                  <a:srgbClr val="FFFF00"/>
                </a:solidFill>
              </a:rPr>
              <a:t>parha</a:t>
            </a:r>
            <a:r>
              <a:rPr lang="hr-HR" sz="2400" b="1" u="sng" dirty="0">
                <a:solidFill>
                  <a:srgbClr val="FFFF00"/>
                </a:solidFill>
              </a:rPr>
              <a:t> i počeo </a:t>
            </a:r>
            <a:r>
              <a:rPr lang="hr-HR" sz="2400" b="1" u="sng" dirty="0" err="1">
                <a:solidFill>
                  <a:srgbClr val="FFFF00"/>
                </a:solidFill>
              </a:rPr>
              <a:t>smrkati</a:t>
            </a:r>
            <a:r>
              <a:rPr lang="hr-HR" sz="2400" b="1" i="1" u="sng" dirty="0">
                <a:solidFill>
                  <a:srgbClr val="FFFF00"/>
                </a:solidFill>
              </a:rPr>
              <a:t>?</a:t>
            </a:r>
            <a:endParaRPr lang="hr-HR" sz="2400" b="1" i="1" u="sng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hr-HR" sz="2400" b="1" i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Svi su ostali u šoku zato što su vidjeli „ono nedozvoljeno” </a:t>
            </a:r>
            <a:r>
              <a:rPr lang="hr-HR" sz="2400" b="1" i="1" u="sng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das</a:t>
            </a:r>
            <a:r>
              <a:rPr lang="hr-HR" sz="2400" b="1" i="1" u="sng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se to događa ispred naših očiju.</a:t>
            </a:r>
          </a:p>
          <a:p>
            <a:endParaRPr lang="hr-HR" sz="24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1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>
            <a:extLst>
              <a:ext uri="{FF2B5EF4-FFF2-40B4-BE49-F238E27FC236}">
                <a16:creationId xmlns:a16="http://schemas.microsoft.com/office/drawing/2014/main" id="{77F2BB43-1E8B-40A7-9733-9AEE76BFE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2F2499BD-C67D-4CD4-9747-4DCC7EF1F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80D02CAC-A533-4E24-84A6-B3171E16A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44DBAF48-B17B-4AA7-9E99-4EC0C9905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179" name="Rectangle 178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3E08D95C-7F71-40A1-B05E-3FEDCF573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009398"/>
            <a:ext cx="6823988" cy="40339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br>
              <a:rPr lang="hr-HR" sz="2400" dirty="0">
                <a:solidFill>
                  <a:schemeClr val="tx1"/>
                </a:solidFill>
              </a:rPr>
            </a:br>
            <a:r>
              <a:rPr lang="hr-HR" sz="2400" dirty="0">
                <a:solidFill>
                  <a:schemeClr val="tx1"/>
                </a:solidFill>
              </a:rPr>
              <a:t>Horoskop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200" dirty="0">
                <a:solidFill>
                  <a:schemeClr val="tx1"/>
                </a:solidFill>
              </a:rPr>
            </a:br>
            <a:r>
              <a:rPr lang="hr-HR" sz="2200" dirty="0">
                <a:solidFill>
                  <a:schemeClr val="tx1"/>
                </a:solidFill>
              </a:rPr>
              <a:t>Ovan- predstavlja ovisnika o </a:t>
            </a:r>
            <a:r>
              <a:rPr lang="hr-HR" sz="2200" dirty="0" err="1">
                <a:solidFill>
                  <a:schemeClr val="tx1"/>
                </a:solidFill>
              </a:rPr>
              <a:t>pušenuju</a:t>
            </a:r>
            <a:br>
              <a:rPr lang="en-US" sz="2200" dirty="0">
                <a:solidFill>
                  <a:schemeClr val="tx1"/>
                </a:solidFill>
              </a:rPr>
            </a:br>
            <a:br>
              <a:rPr lang="hr-HR" sz="2200" dirty="0">
                <a:solidFill>
                  <a:schemeClr val="tx1"/>
                </a:solidFill>
              </a:rPr>
            </a:br>
            <a:r>
              <a:rPr lang="hr-HR" sz="2200" dirty="0">
                <a:solidFill>
                  <a:schemeClr val="tx1"/>
                </a:solidFill>
              </a:rPr>
              <a:t>Bik- predstavlja ovisnika o Drogi</a:t>
            </a:r>
            <a:br>
              <a:rPr lang="hr-HR" sz="2200" dirty="0">
                <a:solidFill>
                  <a:schemeClr val="tx1"/>
                </a:solidFill>
              </a:rPr>
            </a:br>
            <a:br>
              <a:rPr lang="hr-HR" sz="2200" dirty="0">
                <a:solidFill>
                  <a:schemeClr val="tx1"/>
                </a:solidFill>
              </a:rPr>
            </a:br>
            <a:r>
              <a:rPr lang="hr-HR" sz="2200" dirty="0">
                <a:solidFill>
                  <a:schemeClr val="tx1"/>
                </a:solidFill>
              </a:rPr>
              <a:t>Strijelac- Predstavlja neprijatelja</a:t>
            </a:r>
            <a:br>
              <a:rPr lang="hr-HR" sz="2200" dirty="0">
                <a:solidFill>
                  <a:schemeClr val="tx1"/>
                </a:solidFill>
              </a:rPr>
            </a:br>
            <a:br>
              <a:rPr lang="hr-HR" sz="2200" dirty="0">
                <a:solidFill>
                  <a:schemeClr val="tx1"/>
                </a:solidFill>
              </a:rPr>
            </a:br>
            <a:r>
              <a:rPr lang="hr-HR" sz="2200" dirty="0">
                <a:solidFill>
                  <a:schemeClr val="tx1"/>
                </a:solidFill>
              </a:rPr>
              <a:t>Lav- predstavlja Pravu Ljubav</a:t>
            </a:r>
            <a:br>
              <a:rPr lang="hr-HR" sz="2200" dirty="0">
                <a:solidFill>
                  <a:schemeClr val="tx1"/>
                </a:solidFill>
              </a:rPr>
            </a:br>
            <a:br>
              <a:rPr lang="hr-HR" sz="2200" dirty="0">
                <a:solidFill>
                  <a:schemeClr val="tx1"/>
                </a:solidFill>
              </a:rPr>
            </a:br>
            <a:r>
              <a:rPr lang="hr-HR" sz="2200" dirty="0">
                <a:solidFill>
                  <a:schemeClr val="tx1"/>
                </a:solidFill>
              </a:rPr>
              <a:t>Ribe- predstavljaju pravog </a:t>
            </a:r>
            <a:r>
              <a:rPr lang="hr-HR" sz="2200" dirty="0" err="1">
                <a:solidFill>
                  <a:schemeClr val="tx1"/>
                </a:solidFill>
              </a:rPr>
              <a:t>prijetelja</a:t>
            </a:r>
            <a:br>
              <a:rPr lang="hr-HR" sz="2200" dirty="0">
                <a:solidFill>
                  <a:schemeClr val="tx1"/>
                </a:solidFill>
              </a:rPr>
            </a:br>
            <a:br>
              <a:rPr lang="hr-HR" sz="2200" dirty="0">
                <a:solidFill>
                  <a:schemeClr val="tx1"/>
                </a:solidFill>
              </a:rPr>
            </a:br>
            <a:r>
              <a:rPr lang="hr-HR" sz="2200">
                <a:solidFill>
                  <a:schemeClr val="tx1"/>
                </a:solidFill>
              </a:rPr>
              <a:t>Vaga- predstavlja Dobrotu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61478D-C089-4CDB-AEE3-E8A5A99396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537"/>
          <a:stretch/>
        </p:blipFill>
        <p:spPr>
          <a:xfrm>
            <a:off x="8140428" y="10"/>
            <a:ext cx="4051572" cy="3428990"/>
          </a:xfrm>
          <a:prstGeom prst="rect">
            <a:avLst/>
          </a:prstGeom>
        </p:spPr>
      </p:pic>
      <p:pic>
        <p:nvPicPr>
          <p:cNvPr id="1048" name="Rezervirano mjesto sadržaja 1047">
            <a:extLst>
              <a:ext uri="{FF2B5EF4-FFF2-40B4-BE49-F238E27FC236}">
                <a16:creationId xmlns:a16="http://schemas.microsoft.com/office/drawing/2014/main" id="{1A3FFCBA-9FAE-42C5-A175-9563C063FA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1" r="8912" b="2"/>
          <a:stretch/>
        </p:blipFill>
        <p:spPr>
          <a:xfrm>
            <a:off x="8140428" y="3429000"/>
            <a:ext cx="405157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76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321C1C"/>
      </a:dk2>
      <a:lt2>
        <a:srgbClr val="F0F2F3"/>
      </a:lt2>
      <a:accent1>
        <a:srgbClr val="E77529"/>
      </a:accent1>
      <a:accent2>
        <a:srgbClr val="D5171A"/>
      </a:accent2>
      <a:accent3>
        <a:srgbClr val="E7297B"/>
      </a:accent3>
      <a:accent4>
        <a:srgbClr val="D517B8"/>
      </a:accent4>
      <a:accent5>
        <a:srgbClr val="B429E7"/>
      </a:accent5>
      <a:accent6>
        <a:srgbClr val="5C24D7"/>
      </a:accent6>
      <a:hlink>
        <a:srgbClr val="B23FBF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DividendVTI</vt:lpstr>
      <vt:lpstr>Prave Istine Sa Matkonjom</vt:lpstr>
      <vt:lpstr>Svađa u Knjižnici</vt:lpstr>
      <vt:lpstr>Skuplanje pušača u WC-u</vt:lpstr>
      <vt:lpstr>Drogiranje na Tulumu</vt:lpstr>
      <vt:lpstr>Intervju</vt:lpstr>
      <vt:lpstr>    Horoskop  Ovan- predstavlja ovisnika o pušenuju  Bik- predstavlja ovisnika o Drogi  Strijelac- Predstavlja neprijatelja  Lav- predstavlja Pravu Ljubav  Ribe- predstavljaju pravog prijetelja  Vaga- predstavlja Dobrotu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Prave Istine Sa Matkonjom</dc:title>
  <dc:creator>Matko Vidas</dc:creator>
  <cp:lastModifiedBy>Matko Vidas</cp:lastModifiedBy>
  <cp:revision>2</cp:revision>
  <dcterms:created xsi:type="dcterms:W3CDTF">2021-03-01T13:53:15Z</dcterms:created>
  <dcterms:modified xsi:type="dcterms:W3CDTF">2021-03-04T11:08:24Z</dcterms:modified>
</cp:coreProperties>
</file>