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microsoft.com/office/2016/11/relationships/changesInfo" Target="changesInfos/changesInfo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Ribarić" userId="33e7d5c6-7bbe-4067-bca3-b55451e7e554" providerId="ADAL" clId="{1F1D49AC-D7AA-6349-834F-D9E9CF8EF411}"/>
    <pc:docChg chg="undo custSel addSld delSld modSld">
      <pc:chgData name="Paolo Ribarić" userId="33e7d5c6-7bbe-4067-bca3-b55451e7e554" providerId="ADAL" clId="{1F1D49AC-D7AA-6349-834F-D9E9CF8EF411}" dt="2021-03-01T20:08:29.241" v="5374" actId="21"/>
      <pc:docMkLst>
        <pc:docMk/>
      </pc:docMkLst>
      <pc:sldChg chg="addSp modSp mod setBg">
        <pc:chgData name="Paolo Ribarić" userId="33e7d5c6-7bbe-4067-bca3-b55451e7e554" providerId="ADAL" clId="{1F1D49AC-D7AA-6349-834F-D9E9CF8EF411}" dt="2021-03-01T15:01:11.100" v="2301" actId="20577"/>
        <pc:sldMkLst>
          <pc:docMk/>
          <pc:sldMk cId="2336109356" sldId="256"/>
        </pc:sldMkLst>
        <pc:spChg chg="mod">
          <ac:chgData name="Paolo Ribarić" userId="33e7d5c6-7bbe-4067-bca3-b55451e7e554" providerId="ADAL" clId="{1F1D49AC-D7AA-6349-834F-D9E9CF8EF411}" dt="2021-03-01T14:51:04.855" v="2002" actId="20577"/>
          <ac:spMkLst>
            <pc:docMk/>
            <pc:sldMk cId="2336109356" sldId="256"/>
            <ac:spMk id="2" creationId="{3AE15599-EEAD-CF49-95CA-10F461DEDE4C}"/>
          </ac:spMkLst>
        </pc:spChg>
        <pc:spChg chg="mod">
          <ac:chgData name="Paolo Ribarić" userId="33e7d5c6-7bbe-4067-bca3-b55451e7e554" providerId="ADAL" clId="{1F1D49AC-D7AA-6349-834F-D9E9CF8EF411}" dt="2021-03-01T12:56:40.449" v="131" actId="1076"/>
          <ac:spMkLst>
            <pc:docMk/>
            <pc:sldMk cId="2336109356" sldId="256"/>
            <ac:spMk id="3" creationId="{C1DE6485-A468-D342-98F5-AD827FDD5E91}"/>
          </ac:spMkLst>
        </pc:spChg>
        <pc:spChg chg="add mod">
          <ac:chgData name="Paolo Ribarić" userId="33e7d5c6-7bbe-4067-bca3-b55451e7e554" providerId="ADAL" clId="{1F1D49AC-D7AA-6349-834F-D9E9CF8EF411}" dt="2021-03-01T13:36:02.760" v="257"/>
          <ac:spMkLst>
            <pc:docMk/>
            <pc:sldMk cId="2336109356" sldId="256"/>
            <ac:spMk id="4" creationId="{7AC7C91B-75E1-554B-9EFE-12AA437E926D}"/>
          </ac:spMkLst>
        </pc:spChg>
        <pc:spChg chg="add mod">
          <ac:chgData name="Paolo Ribarić" userId="33e7d5c6-7bbe-4067-bca3-b55451e7e554" providerId="ADAL" clId="{1F1D49AC-D7AA-6349-834F-D9E9CF8EF411}" dt="2021-03-01T13:30:16.456" v="144" actId="1076"/>
          <ac:spMkLst>
            <pc:docMk/>
            <pc:sldMk cId="2336109356" sldId="256"/>
            <ac:spMk id="8" creationId="{9709ECC1-4F12-6A40-B043-D321B00958D0}"/>
          </ac:spMkLst>
        </pc:spChg>
        <pc:spChg chg="add mod">
          <ac:chgData name="Paolo Ribarić" userId="33e7d5c6-7bbe-4067-bca3-b55451e7e554" providerId="ADAL" clId="{1F1D49AC-D7AA-6349-834F-D9E9CF8EF411}" dt="2021-03-01T14:07:43.123" v="945" actId="1076"/>
          <ac:spMkLst>
            <pc:docMk/>
            <pc:sldMk cId="2336109356" sldId="256"/>
            <ac:spMk id="9" creationId="{5C0615D2-7D65-644C-B8B4-915499EA4D96}"/>
          </ac:spMkLst>
        </pc:spChg>
        <pc:spChg chg="add mod">
          <ac:chgData name="Paolo Ribarić" userId="33e7d5c6-7bbe-4067-bca3-b55451e7e554" providerId="ADAL" clId="{1F1D49AC-D7AA-6349-834F-D9E9CF8EF411}" dt="2021-03-01T13:35:37.285" v="256" actId="1076"/>
          <ac:spMkLst>
            <pc:docMk/>
            <pc:sldMk cId="2336109356" sldId="256"/>
            <ac:spMk id="11" creationId="{FBAA6AAB-EC32-8D45-9A27-90D62826F7EB}"/>
          </ac:spMkLst>
        </pc:spChg>
        <pc:spChg chg="add mod">
          <ac:chgData name="Paolo Ribarić" userId="33e7d5c6-7bbe-4067-bca3-b55451e7e554" providerId="ADAL" clId="{1F1D49AC-D7AA-6349-834F-D9E9CF8EF411}" dt="2021-03-01T13:35:28.142" v="254" actId="1076"/>
          <ac:spMkLst>
            <pc:docMk/>
            <pc:sldMk cId="2336109356" sldId="256"/>
            <ac:spMk id="14" creationId="{4AB2D85B-30D7-5441-9A59-0B8932EE36FC}"/>
          </ac:spMkLst>
        </pc:spChg>
        <pc:spChg chg="add mod">
          <ac:chgData name="Paolo Ribarić" userId="33e7d5c6-7bbe-4067-bca3-b55451e7e554" providerId="ADAL" clId="{1F1D49AC-D7AA-6349-834F-D9E9CF8EF411}" dt="2021-03-01T13:39:54.846" v="274" actId="1076"/>
          <ac:spMkLst>
            <pc:docMk/>
            <pc:sldMk cId="2336109356" sldId="256"/>
            <ac:spMk id="18" creationId="{DA157E9E-E980-6343-AD1A-B299716EFDB7}"/>
          </ac:spMkLst>
        </pc:spChg>
        <pc:spChg chg="add mod">
          <ac:chgData name="Paolo Ribarić" userId="33e7d5c6-7bbe-4067-bca3-b55451e7e554" providerId="ADAL" clId="{1F1D49AC-D7AA-6349-834F-D9E9CF8EF411}" dt="2021-03-01T15:01:11.100" v="2301" actId="20577"/>
          <ac:spMkLst>
            <pc:docMk/>
            <pc:sldMk cId="2336109356" sldId="256"/>
            <ac:spMk id="19" creationId="{C4FF4B0F-2AB3-1E44-9896-E607C6D164FA}"/>
          </ac:spMkLst>
        </pc:spChg>
        <pc:picChg chg="add mod">
          <ac:chgData name="Paolo Ribarić" userId="33e7d5c6-7bbe-4067-bca3-b55451e7e554" providerId="ADAL" clId="{1F1D49AC-D7AA-6349-834F-D9E9CF8EF411}" dt="2021-03-01T13:01:49.046" v="138" actId="1076"/>
          <ac:picMkLst>
            <pc:docMk/>
            <pc:sldMk cId="2336109356" sldId="256"/>
            <ac:picMk id="5" creationId="{9BA20028-59B8-084B-B4C5-949E766D7BEB}"/>
          </ac:picMkLst>
        </pc:picChg>
        <pc:picChg chg="add mod">
          <ac:chgData name="Paolo Ribarić" userId="33e7d5c6-7bbe-4067-bca3-b55451e7e554" providerId="ADAL" clId="{1F1D49AC-D7AA-6349-834F-D9E9CF8EF411}" dt="2021-03-01T13:35:31.862" v="255" actId="1076"/>
          <ac:picMkLst>
            <pc:docMk/>
            <pc:sldMk cId="2336109356" sldId="256"/>
            <ac:picMk id="12" creationId="{73F733A7-6C5F-A749-9C83-2657662D3BC7}"/>
          </ac:picMkLst>
        </pc:picChg>
        <pc:picChg chg="add mod">
          <ac:chgData name="Paolo Ribarić" userId="33e7d5c6-7bbe-4067-bca3-b55451e7e554" providerId="ADAL" clId="{1F1D49AC-D7AA-6349-834F-D9E9CF8EF411}" dt="2021-03-01T13:39:40.281" v="272" actId="1076"/>
          <ac:picMkLst>
            <pc:docMk/>
            <pc:sldMk cId="2336109356" sldId="256"/>
            <ac:picMk id="15" creationId="{85D39AAB-8ACE-994C-94CC-FDD12A86AA48}"/>
          </ac:picMkLst>
        </pc:picChg>
      </pc:sldChg>
      <pc:sldChg chg="addSp delSp modSp new mod setBg setClrOvrMap">
        <pc:chgData name="Paolo Ribarić" userId="33e7d5c6-7bbe-4067-bca3-b55451e7e554" providerId="ADAL" clId="{1F1D49AC-D7AA-6349-834F-D9E9CF8EF411}" dt="2021-03-01T17:34:49.069" v="3357" actId="20577"/>
        <pc:sldMkLst>
          <pc:docMk/>
          <pc:sldMk cId="1962189509" sldId="257"/>
        </pc:sldMkLst>
        <pc:spChg chg="mod">
          <ac:chgData name="Paolo Ribarić" userId="33e7d5c6-7bbe-4067-bca3-b55451e7e554" providerId="ADAL" clId="{1F1D49AC-D7AA-6349-834F-D9E9CF8EF411}" dt="2021-03-01T14:07:58.249" v="986" actId="20577"/>
          <ac:spMkLst>
            <pc:docMk/>
            <pc:sldMk cId="1962189509" sldId="257"/>
            <ac:spMk id="2" creationId="{374E3584-A104-F545-B89A-29ADA8E98C1C}"/>
          </ac:spMkLst>
        </pc:spChg>
        <pc:spChg chg="mod">
          <ac:chgData name="Paolo Ribarić" userId="33e7d5c6-7bbe-4067-bca3-b55451e7e554" providerId="ADAL" clId="{1F1D49AC-D7AA-6349-834F-D9E9CF8EF411}" dt="2021-03-01T17:34:49.069" v="3357" actId="20577"/>
          <ac:spMkLst>
            <pc:docMk/>
            <pc:sldMk cId="1962189509" sldId="257"/>
            <ac:spMk id="3" creationId="{BEB72FD3-58C6-1546-818F-62A070C61ABA}"/>
          </ac:spMkLst>
        </pc:spChg>
        <pc:spChg chg="add mod">
          <ac:chgData name="Paolo Ribarić" userId="33e7d5c6-7bbe-4067-bca3-b55451e7e554" providerId="ADAL" clId="{1F1D49AC-D7AA-6349-834F-D9E9CF8EF411}" dt="2021-03-01T14:04:26.040" v="890" actId="26606"/>
          <ac:spMkLst>
            <pc:docMk/>
            <pc:sldMk cId="1962189509" sldId="257"/>
            <ac:spMk id="4" creationId="{B203F21B-9E4D-8744-98FD-E8E5FA0598EB}"/>
          </ac:spMkLst>
        </pc:spChg>
        <pc:spChg chg="add mod">
          <ac:chgData name="Paolo Ribarić" userId="33e7d5c6-7bbe-4067-bca3-b55451e7e554" providerId="ADAL" clId="{1F1D49AC-D7AA-6349-834F-D9E9CF8EF411}" dt="2021-03-01T14:04:58.602" v="893" actId="1076"/>
          <ac:spMkLst>
            <pc:docMk/>
            <pc:sldMk cId="1962189509" sldId="257"/>
            <ac:spMk id="9" creationId="{569DE3B9-725C-D442-A318-3997D53F6F01}"/>
          </ac:spMkLst>
        </pc:spChg>
        <pc:spChg chg="add">
          <ac:chgData name="Paolo Ribarić" userId="33e7d5c6-7bbe-4067-bca3-b55451e7e554" providerId="ADAL" clId="{1F1D49AC-D7AA-6349-834F-D9E9CF8EF411}" dt="2021-03-01T14:04:26.040" v="890" actId="26606"/>
          <ac:spMkLst>
            <pc:docMk/>
            <pc:sldMk cId="1962189509" sldId="257"/>
            <ac:spMk id="10" creationId="{CF62D2A7-8207-488C-9F46-316BA81A16C8}"/>
          </ac:spMkLst>
        </pc:spChg>
        <pc:spChg chg="add del mod">
          <ac:chgData name="Paolo Ribarić" userId="33e7d5c6-7bbe-4067-bca3-b55451e7e554" providerId="ADAL" clId="{1F1D49AC-D7AA-6349-834F-D9E9CF8EF411}" dt="2021-03-01T14:05:54.928" v="896" actId="21"/>
          <ac:spMkLst>
            <pc:docMk/>
            <pc:sldMk cId="1962189509" sldId="257"/>
            <ac:spMk id="11" creationId="{96F10423-56DA-074E-BF73-173954C7A5F8}"/>
          </ac:spMkLst>
        </pc:spChg>
        <pc:picChg chg="add mod ord">
          <ac:chgData name="Paolo Ribarić" userId="33e7d5c6-7bbe-4067-bca3-b55451e7e554" providerId="ADAL" clId="{1F1D49AC-D7AA-6349-834F-D9E9CF8EF411}" dt="2021-03-01T14:04:26.040" v="890" actId="26606"/>
          <ac:picMkLst>
            <pc:docMk/>
            <pc:sldMk cId="1962189509" sldId="257"/>
            <ac:picMk id="5" creationId="{CF95B161-23B3-2144-9D32-EB86A111574C}"/>
          </ac:picMkLst>
        </pc:picChg>
      </pc:sldChg>
      <pc:sldChg chg="addSp delSp modSp new mod setBg setClrOvrMap">
        <pc:chgData name="Paolo Ribarić" userId="33e7d5c6-7bbe-4067-bca3-b55451e7e554" providerId="ADAL" clId="{1F1D49AC-D7AA-6349-834F-D9E9CF8EF411}" dt="2021-03-01T17:36:39.218" v="3369" actId="20577"/>
        <pc:sldMkLst>
          <pc:docMk/>
          <pc:sldMk cId="824347396" sldId="258"/>
        </pc:sldMkLst>
        <pc:spChg chg="mod">
          <ac:chgData name="Paolo Ribarić" userId="33e7d5c6-7bbe-4067-bca3-b55451e7e554" providerId="ADAL" clId="{1F1D49AC-D7AA-6349-834F-D9E9CF8EF411}" dt="2021-03-01T14:22:04.371" v="1401" actId="26606"/>
          <ac:spMkLst>
            <pc:docMk/>
            <pc:sldMk cId="824347396" sldId="258"/>
            <ac:spMk id="2" creationId="{93DFEBC2-010E-4B43-98F3-3FA47BB46A65}"/>
          </ac:spMkLst>
        </pc:spChg>
        <pc:spChg chg="mod">
          <ac:chgData name="Paolo Ribarić" userId="33e7d5c6-7bbe-4067-bca3-b55451e7e554" providerId="ADAL" clId="{1F1D49AC-D7AA-6349-834F-D9E9CF8EF411}" dt="2021-03-01T17:36:39.218" v="3369" actId="20577"/>
          <ac:spMkLst>
            <pc:docMk/>
            <pc:sldMk cId="824347396" sldId="258"/>
            <ac:spMk id="3" creationId="{52FCEC96-5A2B-8445-A13A-B77F0DDC7AC7}"/>
          </ac:spMkLst>
        </pc:spChg>
        <pc:spChg chg="add mod">
          <ac:chgData name="Paolo Ribarić" userId="33e7d5c6-7bbe-4067-bca3-b55451e7e554" providerId="ADAL" clId="{1F1D49AC-D7AA-6349-834F-D9E9CF8EF411}" dt="2021-03-01T14:21:37.948" v="1395" actId="26606"/>
          <ac:spMkLst>
            <pc:docMk/>
            <pc:sldMk cId="824347396" sldId="258"/>
            <ac:spMk id="4" creationId="{B067C705-FBD3-9E4D-A1AD-3BD49C95A0B5}"/>
          </ac:spMkLst>
        </pc:spChg>
        <pc:spChg chg="add del">
          <ac:chgData name="Paolo Ribarić" userId="33e7d5c6-7bbe-4067-bca3-b55451e7e554" providerId="ADAL" clId="{1F1D49AC-D7AA-6349-834F-D9E9CF8EF411}" dt="2021-03-01T14:21:37.881" v="1394" actId="26606"/>
          <ac:spMkLst>
            <pc:docMk/>
            <pc:sldMk cId="824347396" sldId="258"/>
            <ac:spMk id="10" creationId="{9AA72BD9-2C5A-4EDC-931F-5AA08EACA0F3}"/>
          </ac:spMkLst>
        </pc:spChg>
        <pc:spChg chg="add del">
          <ac:chgData name="Paolo Ribarić" userId="33e7d5c6-7bbe-4067-bca3-b55451e7e554" providerId="ADAL" clId="{1F1D49AC-D7AA-6349-834F-D9E9CF8EF411}" dt="2021-03-01T14:21:37.881" v="1394" actId="26606"/>
          <ac:spMkLst>
            <pc:docMk/>
            <pc:sldMk cId="824347396" sldId="258"/>
            <ac:spMk id="12" creationId="{DD3981AC-7B61-4947-BCF3-F7AA7FA385B9}"/>
          </ac:spMkLst>
        </pc:spChg>
        <pc:spChg chg="add del">
          <ac:chgData name="Paolo Ribarić" userId="33e7d5c6-7bbe-4067-bca3-b55451e7e554" providerId="ADAL" clId="{1F1D49AC-D7AA-6349-834F-D9E9CF8EF411}" dt="2021-03-01T14:21:37.881" v="1394" actId="26606"/>
          <ac:spMkLst>
            <pc:docMk/>
            <pc:sldMk cId="824347396" sldId="258"/>
            <ac:spMk id="14" creationId="{55D4142C-5077-457F-A6AD-3FECFDB39685}"/>
          </ac:spMkLst>
        </pc:spChg>
        <pc:spChg chg="add del">
          <ac:chgData name="Paolo Ribarić" userId="33e7d5c6-7bbe-4067-bca3-b55451e7e554" providerId="ADAL" clId="{1F1D49AC-D7AA-6349-834F-D9E9CF8EF411}" dt="2021-03-01T14:21:37.881" v="1394" actId="26606"/>
          <ac:spMkLst>
            <pc:docMk/>
            <pc:sldMk cId="824347396" sldId="258"/>
            <ac:spMk id="16" creationId="{7A5F0580-5EE9-419F-96EE-B6529EF6E7D0}"/>
          </ac:spMkLst>
        </pc:spChg>
        <pc:spChg chg="add del">
          <ac:chgData name="Paolo Ribarić" userId="33e7d5c6-7bbe-4067-bca3-b55451e7e554" providerId="ADAL" clId="{1F1D49AC-D7AA-6349-834F-D9E9CF8EF411}" dt="2021-03-01T14:22:04.371" v="1401" actId="26606"/>
          <ac:spMkLst>
            <pc:docMk/>
            <pc:sldMk cId="824347396" sldId="258"/>
            <ac:spMk id="18" creationId="{5FDF4720-5445-47BE-89FE-E40D1AE6F619}"/>
          </ac:spMkLst>
        </pc:spChg>
        <pc:spChg chg="add del">
          <ac:chgData name="Paolo Ribarić" userId="33e7d5c6-7bbe-4067-bca3-b55451e7e554" providerId="ADAL" clId="{1F1D49AC-D7AA-6349-834F-D9E9CF8EF411}" dt="2021-03-01T14:22:04.371" v="1401" actId="26606"/>
          <ac:spMkLst>
            <pc:docMk/>
            <pc:sldMk cId="824347396" sldId="258"/>
            <ac:spMk id="19" creationId="{AC8710B4-A815-4082-9E4F-F13A0007090C}"/>
          </ac:spMkLst>
        </pc:spChg>
        <pc:spChg chg="add mod">
          <ac:chgData name="Paolo Ribarić" userId="33e7d5c6-7bbe-4067-bca3-b55451e7e554" providerId="ADAL" clId="{1F1D49AC-D7AA-6349-834F-D9E9CF8EF411}" dt="2021-03-01T14:22:34.601" v="1404" actId="1076"/>
          <ac:spMkLst>
            <pc:docMk/>
            <pc:sldMk cId="824347396" sldId="258"/>
            <ac:spMk id="23" creationId="{B4C08094-FEC3-304C-B5B4-2D7A5CCF2869}"/>
          </ac:spMkLst>
        </pc:spChg>
        <pc:spChg chg="add del">
          <ac:chgData name="Paolo Ribarić" userId="33e7d5c6-7bbe-4067-bca3-b55451e7e554" providerId="ADAL" clId="{1F1D49AC-D7AA-6349-834F-D9E9CF8EF411}" dt="2021-03-01T14:22:03.130" v="1398" actId="26606"/>
          <ac:spMkLst>
            <pc:docMk/>
            <pc:sldMk cId="824347396" sldId="258"/>
            <ac:spMk id="24" creationId="{9AA72BD9-2C5A-4EDC-931F-5AA08EACA0F3}"/>
          </ac:spMkLst>
        </pc:spChg>
        <pc:spChg chg="add del">
          <ac:chgData name="Paolo Ribarić" userId="33e7d5c6-7bbe-4067-bca3-b55451e7e554" providerId="ADAL" clId="{1F1D49AC-D7AA-6349-834F-D9E9CF8EF411}" dt="2021-03-01T14:22:03.130" v="1398" actId="26606"/>
          <ac:spMkLst>
            <pc:docMk/>
            <pc:sldMk cId="824347396" sldId="258"/>
            <ac:spMk id="26" creationId="{DD3981AC-7B61-4947-BCF3-F7AA7FA385B9}"/>
          </ac:spMkLst>
        </pc:spChg>
        <pc:spChg chg="add del">
          <ac:chgData name="Paolo Ribarić" userId="33e7d5c6-7bbe-4067-bca3-b55451e7e554" providerId="ADAL" clId="{1F1D49AC-D7AA-6349-834F-D9E9CF8EF411}" dt="2021-03-01T14:22:03.130" v="1398" actId="26606"/>
          <ac:spMkLst>
            <pc:docMk/>
            <pc:sldMk cId="824347396" sldId="258"/>
            <ac:spMk id="28" creationId="{55D4142C-5077-457F-A6AD-3FECFDB39685}"/>
          </ac:spMkLst>
        </pc:spChg>
        <pc:spChg chg="add del">
          <ac:chgData name="Paolo Ribarić" userId="33e7d5c6-7bbe-4067-bca3-b55451e7e554" providerId="ADAL" clId="{1F1D49AC-D7AA-6349-834F-D9E9CF8EF411}" dt="2021-03-01T14:22:03.130" v="1398" actId="26606"/>
          <ac:spMkLst>
            <pc:docMk/>
            <pc:sldMk cId="824347396" sldId="258"/>
            <ac:spMk id="30" creationId="{7A5F0580-5EE9-419F-96EE-B6529EF6E7D0}"/>
          </ac:spMkLst>
        </pc:spChg>
        <pc:spChg chg="add del">
          <ac:chgData name="Paolo Ribarić" userId="33e7d5c6-7bbe-4067-bca3-b55451e7e554" providerId="ADAL" clId="{1F1D49AC-D7AA-6349-834F-D9E9CF8EF411}" dt="2021-03-01T14:22:04.342" v="1400" actId="26606"/>
          <ac:spMkLst>
            <pc:docMk/>
            <pc:sldMk cId="824347396" sldId="258"/>
            <ac:spMk id="32" creationId="{CF62D2A7-8207-488C-9F46-316BA81A16C8}"/>
          </ac:spMkLst>
        </pc:spChg>
        <pc:spChg chg="add">
          <ac:chgData name="Paolo Ribarić" userId="33e7d5c6-7bbe-4067-bca3-b55451e7e554" providerId="ADAL" clId="{1F1D49AC-D7AA-6349-834F-D9E9CF8EF411}" dt="2021-03-01T14:22:04.371" v="1401" actId="26606"/>
          <ac:spMkLst>
            <pc:docMk/>
            <pc:sldMk cId="824347396" sldId="258"/>
            <ac:spMk id="34" creationId="{9AA72BD9-2C5A-4EDC-931F-5AA08EACA0F3}"/>
          </ac:spMkLst>
        </pc:spChg>
        <pc:spChg chg="add">
          <ac:chgData name="Paolo Ribarić" userId="33e7d5c6-7bbe-4067-bca3-b55451e7e554" providerId="ADAL" clId="{1F1D49AC-D7AA-6349-834F-D9E9CF8EF411}" dt="2021-03-01T14:22:04.371" v="1401" actId="26606"/>
          <ac:spMkLst>
            <pc:docMk/>
            <pc:sldMk cId="824347396" sldId="258"/>
            <ac:spMk id="35" creationId="{DD3981AC-7B61-4947-BCF3-F7AA7FA385B9}"/>
          </ac:spMkLst>
        </pc:spChg>
        <pc:spChg chg="add">
          <ac:chgData name="Paolo Ribarić" userId="33e7d5c6-7bbe-4067-bca3-b55451e7e554" providerId="ADAL" clId="{1F1D49AC-D7AA-6349-834F-D9E9CF8EF411}" dt="2021-03-01T14:22:04.371" v="1401" actId="26606"/>
          <ac:spMkLst>
            <pc:docMk/>
            <pc:sldMk cId="824347396" sldId="258"/>
            <ac:spMk id="36" creationId="{55D4142C-5077-457F-A6AD-3FECFDB39685}"/>
          </ac:spMkLst>
        </pc:spChg>
        <pc:spChg chg="add">
          <ac:chgData name="Paolo Ribarić" userId="33e7d5c6-7bbe-4067-bca3-b55451e7e554" providerId="ADAL" clId="{1F1D49AC-D7AA-6349-834F-D9E9CF8EF411}" dt="2021-03-01T14:22:04.371" v="1401" actId="26606"/>
          <ac:spMkLst>
            <pc:docMk/>
            <pc:sldMk cId="824347396" sldId="258"/>
            <ac:spMk id="37" creationId="{7A5F0580-5EE9-419F-96EE-B6529EF6E7D0}"/>
          </ac:spMkLst>
        </pc:spChg>
        <pc:picChg chg="add mod ord">
          <ac:chgData name="Paolo Ribarić" userId="33e7d5c6-7bbe-4067-bca3-b55451e7e554" providerId="ADAL" clId="{1F1D49AC-D7AA-6349-834F-D9E9CF8EF411}" dt="2021-03-01T14:22:04.371" v="1401" actId="26606"/>
          <ac:picMkLst>
            <pc:docMk/>
            <pc:sldMk cId="824347396" sldId="258"/>
            <ac:picMk id="5" creationId="{891E5C72-3974-4E45-BAF1-7FFB87324E68}"/>
          </ac:picMkLst>
        </pc:picChg>
      </pc:sldChg>
      <pc:sldChg chg="addSp delSp modSp new mod setBg setClrOvrMap">
        <pc:chgData name="Paolo Ribarić" userId="33e7d5c6-7bbe-4067-bca3-b55451e7e554" providerId="ADAL" clId="{1F1D49AC-D7AA-6349-834F-D9E9CF8EF411}" dt="2021-03-01T17:37:25.534" v="3375" actId="20577"/>
        <pc:sldMkLst>
          <pc:docMk/>
          <pc:sldMk cId="4117403996" sldId="259"/>
        </pc:sldMkLst>
        <pc:spChg chg="mod">
          <ac:chgData name="Paolo Ribarić" userId="33e7d5c6-7bbe-4067-bca3-b55451e7e554" providerId="ADAL" clId="{1F1D49AC-D7AA-6349-834F-D9E9CF8EF411}" dt="2021-03-01T17:37:01.595" v="3370" actId="20577"/>
          <ac:spMkLst>
            <pc:docMk/>
            <pc:sldMk cId="4117403996" sldId="259"/>
            <ac:spMk id="2" creationId="{F3B21C5B-9B13-974D-A06C-329386F603D0}"/>
          </ac:spMkLst>
        </pc:spChg>
        <pc:spChg chg="mod">
          <ac:chgData name="Paolo Ribarić" userId="33e7d5c6-7bbe-4067-bca3-b55451e7e554" providerId="ADAL" clId="{1F1D49AC-D7AA-6349-834F-D9E9CF8EF411}" dt="2021-03-01T17:37:25.534" v="3375" actId="20577"/>
          <ac:spMkLst>
            <pc:docMk/>
            <pc:sldMk cId="4117403996" sldId="259"/>
            <ac:spMk id="3" creationId="{9741A85C-0B0A-BE46-86E3-6DBA5EE1131E}"/>
          </ac:spMkLst>
        </pc:spChg>
        <pc:spChg chg="add mod">
          <ac:chgData name="Paolo Ribarić" userId="33e7d5c6-7bbe-4067-bca3-b55451e7e554" providerId="ADAL" clId="{1F1D49AC-D7AA-6349-834F-D9E9CF8EF411}" dt="2021-03-01T14:49:45.557" v="1970" actId="26606"/>
          <ac:spMkLst>
            <pc:docMk/>
            <pc:sldMk cId="4117403996" sldId="259"/>
            <ac:spMk id="4" creationId="{0601525E-67E0-2241-922A-5759602571DF}"/>
          </ac:spMkLst>
        </pc:spChg>
        <pc:spChg chg="add del">
          <ac:chgData name="Paolo Ribarić" userId="33e7d5c6-7bbe-4067-bca3-b55451e7e554" providerId="ADAL" clId="{1F1D49AC-D7AA-6349-834F-D9E9CF8EF411}" dt="2021-03-01T14:49:45.557" v="1970" actId="26606"/>
          <ac:spMkLst>
            <pc:docMk/>
            <pc:sldMk cId="4117403996" sldId="259"/>
            <ac:spMk id="9" creationId="{FEF085B8-A2C0-4A6F-B663-CCC56F3CD373}"/>
          </ac:spMkLst>
        </pc:spChg>
        <pc:spChg chg="add del">
          <ac:chgData name="Paolo Ribarić" userId="33e7d5c6-7bbe-4067-bca3-b55451e7e554" providerId="ADAL" clId="{1F1D49AC-D7AA-6349-834F-D9E9CF8EF411}" dt="2021-03-01T14:49:45.557" v="1970" actId="26606"/>
          <ac:spMkLst>
            <pc:docMk/>
            <pc:sldMk cId="4117403996" sldId="259"/>
            <ac:spMk id="11" creationId="{2658F6D6-96E0-421A-96D6-3DF404008543}"/>
          </ac:spMkLst>
        </pc:spChg>
        <pc:spChg chg="add del">
          <ac:chgData name="Paolo Ribarić" userId="33e7d5c6-7bbe-4067-bca3-b55451e7e554" providerId="ADAL" clId="{1F1D49AC-D7AA-6349-834F-D9E9CF8EF411}" dt="2021-03-01T14:49:45.557" v="1970" actId="26606"/>
          <ac:spMkLst>
            <pc:docMk/>
            <pc:sldMk cId="4117403996" sldId="259"/>
            <ac:spMk id="13" creationId="{3CF62545-93A0-4FD5-9B48-48DCA794CBA1}"/>
          </ac:spMkLst>
        </pc:spChg>
      </pc:sldChg>
      <pc:sldChg chg="addSp delSp modSp new mod setBg setClrOvrMap">
        <pc:chgData name="Paolo Ribarić" userId="33e7d5c6-7bbe-4067-bca3-b55451e7e554" providerId="ADAL" clId="{1F1D49AC-D7AA-6349-834F-D9E9CF8EF411}" dt="2021-03-01T17:42:48.166" v="3521" actId="20577"/>
        <pc:sldMkLst>
          <pc:docMk/>
          <pc:sldMk cId="46704645" sldId="260"/>
        </pc:sldMkLst>
        <pc:spChg chg="mod">
          <ac:chgData name="Paolo Ribarić" userId="33e7d5c6-7bbe-4067-bca3-b55451e7e554" providerId="ADAL" clId="{1F1D49AC-D7AA-6349-834F-D9E9CF8EF411}" dt="2021-03-01T15:12:58.234" v="2403" actId="26606"/>
          <ac:spMkLst>
            <pc:docMk/>
            <pc:sldMk cId="46704645" sldId="260"/>
            <ac:spMk id="2" creationId="{322097DB-8992-864A-A779-0CB6521B6EFF}"/>
          </ac:spMkLst>
        </pc:spChg>
        <pc:spChg chg="mod">
          <ac:chgData name="Paolo Ribarić" userId="33e7d5c6-7bbe-4067-bca3-b55451e7e554" providerId="ADAL" clId="{1F1D49AC-D7AA-6349-834F-D9E9CF8EF411}" dt="2021-03-01T17:42:48.166" v="3521" actId="20577"/>
          <ac:spMkLst>
            <pc:docMk/>
            <pc:sldMk cId="46704645" sldId="260"/>
            <ac:spMk id="3" creationId="{0DE32C9A-29DD-2741-9BD3-DC062A08D44F}"/>
          </ac:spMkLst>
        </pc:spChg>
        <pc:spChg chg="add mod">
          <ac:chgData name="Paolo Ribarić" userId="33e7d5c6-7bbe-4067-bca3-b55451e7e554" providerId="ADAL" clId="{1F1D49AC-D7AA-6349-834F-D9E9CF8EF411}" dt="2021-03-01T15:12:58.234" v="2403" actId="26606"/>
          <ac:spMkLst>
            <pc:docMk/>
            <pc:sldMk cId="46704645" sldId="260"/>
            <ac:spMk id="6" creationId="{116DC3D7-0B28-D743-A630-7B36E1C80240}"/>
          </ac:spMkLst>
        </pc:spChg>
        <pc:spChg chg="add del">
          <ac:chgData name="Paolo Ribarić" userId="33e7d5c6-7bbe-4067-bca3-b55451e7e554" providerId="ADAL" clId="{1F1D49AC-D7AA-6349-834F-D9E9CF8EF411}" dt="2021-03-01T15:12:58.172" v="2402" actId="26606"/>
          <ac:spMkLst>
            <pc:docMk/>
            <pc:sldMk cId="46704645" sldId="260"/>
            <ac:spMk id="11" creationId="{9AA72BD9-2C5A-4EDC-931F-5AA08EACA0F3}"/>
          </ac:spMkLst>
        </pc:spChg>
        <pc:spChg chg="add del">
          <ac:chgData name="Paolo Ribarić" userId="33e7d5c6-7bbe-4067-bca3-b55451e7e554" providerId="ADAL" clId="{1F1D49AC-D7AA-6349-834F-D9E9CF8EF411}" dt="2021-03-01T15:12:58.172" v="2402" actId="26606"/>
          <ac:spMkLst>
            <pc:docMk/>
            <pc:sldMk cId="46704645" sldId="260"/>
            <ac:spMk id="13" creationId="{DD3981AC-7B61-4947-BCF3-F7AA7FA385B9}"/>
          </ac:spMkLst>
        </pc:spChg>
        <pc:spChg chg="add mod">
          <ac:chgData name="Paolo Ribarić" userId="33e7d5c6-7bbe-4067-bca3-b55451e7e554" providerId="ADAL" clId="{1F1D49AC-D7AA-6349-834F-D9E9CF8EF411}" dt="2021-03-01T15:13:47.846" v="2410" actId="1076"/>
          <ac:spMkLst>
            <pc:docMk/>
            <pc:sldMk cId="46704645" sldId="260"/>
            <ac:spMk id="14" creationId="{06EFBE18-564A-BF46-8898-EB55A73F13DB}"/>
          </ac:spMkLst>
        </pc:spChg>
        <pc:spChg chg="add del">
          <ac:chgData name="Paolo Ribarić" userId="33e7d5c6-7bbe-4067-bca3-b55451e7e554" providerId="ADAL" clId="{1F1D49AC-D7AA-6349-834F-D9E9CF8EF411}" dt="2021-03-01T15:12:58.172" v="2402" actId="26606"/>
          <ac:spMkLst>
            <pc:docMk/>
            <pc:sldMk cId="46704645" sldId="260"/>
            <ac:spMk id="15" creationId="{55D4142C-5077-457F-A6AD-3FECFDB39685}"/>
          </ac:spMkLst>
        </pc:spChg>
        <pc:spChg chg="add del">
          <ac:chgData name="Paolo Ribarić" userId="33e7d5c6-7bbe-4067-bca3-b55451e7e554" providerId="ADAL" clId="{1F1D49AC-D7AA-6349-834F-D9E9CF8EF411}" dt="2021-03-01T15:12:58.172" v="2402" actId="26606"/>
          <ac:spMkLst>
            <pc:docMk/>
            <pc:sldMk cId="46704645" sldId="260"/>
            <ac:spMk id="17" creationId="{7A5F0580-5EE9-419F-96EE-B6529EF6E7D0}"/>
          </ac:spMkLst>
        </pc:spChg>
        <pc:spChg chg="add">
          <ac:chgData name="Paolo Ribarić" userId="33e7d5c6-7bbe-4067-bca3-b55451e7e554" providerId="ADAL" clId="{1F1D49AC-D7AA-6349-834F-D9E9CF8EF411}" dt="2021-03-01T15:12:58.234" v="2403" actId="26606"/>
          <ac:spMkLst>
            <pc:docMk/>
            <pc:sldMk cId="46704645" sldId="260"/>
            <ac:spMk id="19" creationId="{5FDF4720-5445-47BE-89FE-E40D1AE6F619}"/>
          </ac:spMkLst>
        </pc:spChg>
        <pc:spChg chg="add">
          <ac:chgData name="Paolo Ribarić" userId="33e7d5c6-7bbe-4067-bca3-b55451e7e554" providerId="ADAL" clId="{1F1D49AC-D7AA-6349-834F-D9E9CF8EF411}" dt="2021-03-01T15:12:58.234" v="2403" actId="26606"/>
          <ac:spMkLst>
            <pc:docMk/>
            <pc:sldMk cId="46704645" sldId="260"/>
            <ac:spMk id="20" creationId="{AC8710B4-A815-4082-9E4F-F13A0007090C}"/>
          </ac:spMkLst>
        </pc:spChg>
        <pc:picChg chg="add mod ord">
          <ac:chgData name="Paolo Ribarić" userId="33e7d5c6-7bbe-4067-bca3-b55451e7e554" providerId="ADAL" clId="{1F1D49AC-D7AA-6349-834F-D9E9CF8EF411}" dt="2021-03-01T15:13:07.644" v="2404"/>
          <ac:picMkLst>
            <pc:docMk/>
            <pc:sldMk cId="46704645" sldId="260"/>
            <ac:picMk id="4" creationId="{72B5297D-86A8-7046-B764-AF9F14630A53}"/>
          </ac:picMkLst>
        </pc:picChg>
      </pc:sldChg>
      <pc:sldChg chg="addSp delSp modSp new del mod setBg setClrOvrMap">
        <pc:chgData name="Paolo Ribarić" userId="33e7d5c6-7bbe-4067-bca3-b55451e7e554" providerId="ADAL" clId="{1F1D49AC-D7AA-6349-834F-D9E9CF8EF411}" dt="2021-03-01T20:08:29.241" v="5374" actId="21"/>
        <pc:sldMkLst>
          <pc:docMk/>
          <pc:sldMk cId="2221337389" sldId="261"/>
        </pc:sldMkLst>
        <pc:spChg chg="mod">
          <ac:chgData name="Paolo Ribarić" userId="33e7d5c6-7bbe-4067-bca3-b55451e7e554" providerId="ADAL" clId="{1F1D49AC-D7AA-6349-834F-D9E9CF8EF411}" dt="2021-03-01T15:43:38.862" v="3117" actId="1076"/>
          <ac:spMkLst>
            <pc:docMk/>
            <pc:sldMk cId="2221337389" sldId="261"/>
            <ac:spMk id="2" creationId="{97B85BCC-3525-9148-880C-B32ED6D0D570}"/>
          </ac:spMkLst>
        </pc:spChg>
        <pc:spChg chg="mod">
          <ac:chgData name="Paolo Ribarić" userId="33e7d5c6-7bbe-4067-bca3-b55451e7e554" providerId="ADAL" clId="{1F1D49AC-D7AA-6349-834F-D9E9CF8EF411}" dt="2021-03-01T20:03:31.267" v="5334" actId="1076"/>
          <ac:spMkLst>
            <pc:docMk/>
            <pc:sldMk cId="2221337389" sldId="261"/>
            <ac:spMk id="3" creationId="{E6EB2087-0F72-2F44-BDD4-F160448A25D1}"/>
          </ac:spMkLst>
        </pc:spChg>
        <pc:spChg chg="add mod">
          <ac:chgData name="Paolo Ribarić" userId="33e7d5c6-7bbe-4067-bca3-b55451e7e554" providerId="ADAL" clId="{1F1D49AC-D7AA-6349-834F-D9E9CF8EF411}" dt="2021-03-01T15:45:21.731" v="3142" actId="1076"/>
          <ac:spMkLst>
            <pc:docMk/>
            <pc:sldMk cId="2221337389" sldId="261"/>
            <ac:spMk id="7" creationId="{7F6D7203-78CF-C44B-91AA-1304ECDC4635}"/>
          </ac:spMkLst>
        </pc:spChg>
        <pc:spChg chg="add mod">
          <ac:chgData name="Paolo Ribarić" userId="33e7d5c6-7bbe-4067-bca3-b55451e7e554" providerId="ADAL" clId="{1F1D49AC-D7AA-6349-834F-D9E9CF8EF411}" dt="2021-03-01T15:44:19.558" v="3121" actId="1076"/>
          <ac:spMkLst>
            <pc:docMk/>
            <pc:sldMk cId="2221337389" sldId="261"/>
            <ac:spMk id="8" creationId="{23829DD4-4F06-6643-9C42-8FF47A080BED}"/>
          </ac:spMkLst>
        </pc:spChg>
        <pc:spChg chg="add">
          <ac:chgData name="Paolo Ribarić" userId="33e7d5c6-7bbe-4067-bca3-b55451e7e554" providerId="ADAL" clId="{1F1D49AC-D7AA-6349-834F-D9E9CF8EF411}" dt="2021-03-01T15:43:05.278" v="3111" actId="26606"/>
          <ac:spMkLst>
            <pc:docMk/>
            <pc:sldMk cId="2221337389" sldId="261"/>
            <ac:spMk id="9" creationId="{F2B38F72-8FC4-4001-8C67-FA6B86DEC767}"/>
          </ac:spMkLst>
        </pc:spChg>
        <pc:spChg chg="add del">
          <ac:chgData name="Paolo Ribarić" userId="33e7d5c6-7bbe-4067-bca3-b55451e7e554" providerId="ADAL" clId="{1F1D49AC-D7AA-6349-834F-D9E9CF8EF411}" dt="2021-03-01T18:29:15.837" v="4799" actId="571"/>
          <ac:spMkLst>
            <pc:docMk/>
            <pc:sldMk cId="2221337389" sldId="261"/>
            <ac:spMk id="11" creationId="{3BD28C59-A0A7-644E-9B62-E5C538ABB748}"/>
          </ac:spMkLst>
        </pc:spChg>
        <pc:picChg chg="add del mod">
          <ac:chgData name="Paolo Ribarić" userId="33e7d5c6-7bbe-4067-bca3-b55451e7e554" providerId="ADAL" clId="{1F1D49AC-D7AA-6349-834F-D9E9CF8EF411}" dt="2021-03-01T17:46:49.709" v="3679" actId="21"/>
          <ac:picMkLst>
            <pc:docMk/>
            <pc:sldMk cId="2221337389" sldId="261"/>
            <ac:picMk id="4" creationId="{8C272388-4937-204B-983C-C6A2E036D3DD}"/>
          </ac:picMkLst>
        </pc:picChg>
      </pc:sldChg>
      <pc:sldChg chg="addSp modSp new mod setBg">
        <pc:chgData name="Paolo Ribarić" userId="33e7d5c6-7bbe-4067-bca3-b55451e7e554" providerId="ADAL" clId="{1F1D49AC-D7AA-6349-834F-D9E9CF8EF411}" dt="2021-03-01T20:07:40.070" v="5373"/>
        <pc:sldMkLst>
          <pc:docMk/>
          <pc:sldMk cId="333833101" sldId="262"/>
        </pc:sldMkLst>
        <pc:spChg chg="mod">
          <ac:chgData name="Paolo Ribarić" userId="33e7d5c6-7bbe-4067-bca3-b55451e7e554" providerId="ADAL" clId="{1F1D49AC-D7AA-6349-834F-D9E9CF8EF411}" dt="2021-03-01T20:05:55.180" v="5352" actId="113"/>
          <ac:spMkLst>
            <pc:docMk/>
            <pc:sldMk cId="333833101" sldId="262"/>
            <ac:spMk id="2" creationId="{5916C9B7-F7B8-4D4F-8EF0-A6581974370B}"/>
          </ac:spMkLst>
        </pc:spChg>
        <pc:spChg chg="mod">
          <ac:chgData name="Paolo Ribarić" userId="33e7d5c6-7bbe-4067-bca3-b55451e7e554" providerId="ADAL" clId="{1F1D49AC-D7AA-6349-834F-D9E9CF8EF411}" dt="2021-03-01T20:05:10.818" v="5340" actId="113"/>
          <ac:spMkLst>
            <pc:docMk/>
            <pc:sldMk cId="333833101" sldId="262"/>
            <ac:spMk id="3" creationId="{B18C47FA-0F5F-9645-AC7E-F5AE26023E4C}"/>
          </ac:spMkLst>
        </pc:spChg>
        <pc:spChg chg="add mod">
          <ac:chgData name="Paolo Ribarić" userId="33e7d5c6-7bbe-4067-bca3-b55451e7e554" providerId="ADAL" clId="{1F1D49AC-D7AA-6349-834F-D9E9CF8EF411}" dt="2021-03-01T20:06:41.659" v="5369" actId="1076"/>
          <ac:spMkLst>
            <pc:docMk/>
            <pc:sldMk cId="333833101" sldId="262"/>
            <ac:spMk id="4" creationId="{3A8F1DD0-94BA-814B-A0BA-8F30EB046F09}"/>
          </ac:spMkLst>
        </pc:spChg>
      </pc:sldChg>
      <pc:sldChg chg="modSp new del">
        <pc:chgData name="Paolo Ribarić" userId="33e7d5c6-7bbe-4067-bca3-b55451e7e554" providerId="ADAL" clId="{1F1D49AC-D7AA-6349-834F-D9E9CF8EF411}" dt="2021-03-01T18:30:14.877" v="4818" actId="2696"/>
        <pc:sldMkLst>
          <pc:docMk/>
          <pc:sldMk cId="556100153" sldId="262"/>
        </pc:sldMkLst>
        <pc:spChg chg="mod">
          <ac:chgData name="Paolo Ribarić" userId="33e7d5c6-7bbe-4067-bca3-b55451e7e554" providerId="ADAL" clId="{1F1D49AC-D7AA-6349-834F-D9E9CF8EF411}" dt="2021-03-01T18:30:00.269" v="4817" actId="14100"/>
          <ac:spMkLst>
            <pc:docMk/>
            <pc:sldMk cId="556100153" sldId="262"/>
            <ac:spMk id="2" creationId="{1F9A2D0E-5C34-4D48-B642-5200D2B481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9514EE-FB8E-AA48-B6C1-88503245C233}"/>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sr-Latn-RS"/>
          </a:p>
        </p:txBody>
      </p:sp>
      <p:sp>
        <p:nvSpPr>
          <p:cNvPr id="3" name="Podnaslov 2">
            <a:extLst>
              <a:ext uri="{FF2B5EF4-FFF2-40B4-BE49-F238E27FC236}">
                <a16:creationId xmlns:a16="http://schemas.microsoft.com/office/drawing/2014/main" id="{ACAEB821-A545-DF40-9102-5E15FB917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sr-Latn-RS"/>
          </a:p>
        </p:txBody>
      </p:sp>
      <p:sp>
        <p:nvSpPr>
          <p:cNvPr id="4" name="Rezervirano mjesto datuma 3">
            <a:extLst>
              <a:ext uri="{FF2B5EF4-FFF2-40B4-BE49-F238E27FC236}">
                <a16:creationId xmlns:a16="http://schemas.microsoft.com/office/drawing/2014/main" id="{79AFC387-3B88-7C42-9EF5-B6BF5724CDDD}"/>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5" name="Rezervirano mjesto podnožja 4">
            <a:extLst>
              <a:ext uri="{FF2B5EF4-FFF2-40B4-BE49-F238E27FC236}">
                <a16:creationId xmlns:a16="http://schemas.microsoft.com/office/drawing/2014/main" id="{23314131-A07B-114F-8E22-9BAE566FCD2B}"/>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808F11E0-98D8-F44A-8854-993E8E9534CD}"/>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320754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3B49B3-523B-B54E-856E-D7927E56A2C9}"/>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okomitog teksta 2">
            <a:extLst>
              <a:ext uri="{FF2B5EF4-FFF2-40B4-BE49-F238E27FC236}">
                <a16:creationId xmlns:a16="http://schemas.microsoft.com/office/drawing/2014/main" id="{1163C50E-F6CC-6041-A4EF-CD04F232756E}"/>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8D495D68-EA78-B04A-A09D-C99C39B9EA30}"/>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5" name="Rezervirano mjesto podnožja 4">
            <a:extLst>
              <a:ext uri="{FF2B5EF4-FFF2-40B4-BE49-F238E27FC236}">
                <a16:creationId xmlns:a16="http://schemas.microsoft.com/office/drawing/2014/main" id="{C8C6911F-2E4F-B64A-B40C-B5A4DF444F21}"/>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B73F0743-66F2-7B4C-AAD8-F789BEDBCDC8}"/>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183385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B9156EF9-54C1-1246-AD65-18C7B822481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sr-Latn-RS"/>
          </a:p>
        </p:txBody>
      </p:sp>
      <p:sp>
        <p:nvSpPr>
          <p:cNvPr id="3" name="Rezervirano mjesto okomitog teksta 2">
            <a:extLst>
              <a:ext uri="{FF2B5EF4-FFF2-40B4-BE49-F238E27FC236}">
                <a16:creationId xmlns:a16="http://schemas.microsoft.com/office/drawing/2014/main" id="{6168C743-A87F-A14A-9A20-D2BB648B2AEA}"/>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E96F7FE2-0E46-0342-9DE7-89162E8B1A89}"/>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5" name="Rezervirano mjesto podnožja 4">
            <a:extLst>
              <a:ext uri="{FF2B5EF4-FFF2-40B4-BE49-F238E27FC236}">
                <a16:creationId xmlns:a16="http://schemas.microsoft.com/office/drawing/2014/main" id="{AA5284B4-3863-3B44-9569-22CF22DC616D}"/>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55B54C03-03EC-0A49-8D53-26004F251ADD}"/>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7195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7EADEF-BA1A-4547-BE3E-9C782E3AE46A}"/>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FD8B940E-A37E-A246-A53C-38FA76F5408B}"/>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AA843C7F-CAB2-8E40-A4DD-566CCE25D39F}"/>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5" name="Rezervirano mjesto podnožja 4">
            <a:extLst>
              <a:ext uri="{FF2B5EF4-FFF2-40B4-BE49-F238E27FC236}">
                <a16:creationId xmlns:a16="http://schemas.microsoft.com/office/drawing/2014/main" id="{0FCA11CD-8482-B847-B5F7-C5332658451B}"/>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8EEA7225-E8C6-F544-8D3F-804C780B985E}"/>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92043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8D9773-05C2-6B4C-9448-48C12A8712FC}"/>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6635E6ED-11CD-CF4F-BF90-AF4DDA674A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F5FEF264-E973-F046-B891-1EFAC4DC4892}"/>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5" name="Rezervirano mjesto podnožja 4">
            <a:extLst>
              <a:ext uri="{FF2B5EF4-FFF2-40B4-BE49-F238E27FC236}">
                <a16:creationId xmlns:a16="http://schemas.microsoft.com/office/drawing/2014/main" id="{BC0B3F1F-F0E6-C54D-93B6-5655666324F1}"/>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8A978594-37FB-D14C-9BFF-CF9A6CBEC2D5}"/>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367907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E7C60B-9077-2E4E-A318-A6525E53F978}"/>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1C99E971-0922-2C43-8BBA-744A5AF8ED41}"/>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sadržaja 3">
            <a:extLst>
              <a:ext uri="{FF2B5EF4-FFF2-40B4-BE49-F238E27FC236}">
                <a16:creationId xmlns:a16="http://schemas.microsoft.com/office/drawing/2014/main" id="{342CE855-636B-B44F-9E74-F56478865BD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5" name="Rezervirano mjesto datuma 4">
            <a:extLst>
              <a:ext uri="{FF2B5EF4-FFF2-40B4-BE49-F238E27FC236}">
                <a16:creationId xmlns:a16="http://schemas.microsoft.com/office/drawing/2014/main" id="{AC8B148D-B1AA-8242-940D-F61529D3324D}"/>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6" name="Rezervirano mjesto podnožja 5">
            <a:extLst>
              <a:ext uri="{FF2B5EF4-FFF2-40B4-BE49-F238E27FC236}">
                <a16:creationId xmlns:a16="http://schemas.microsoft.com/office/drawing/2014/main" id="{962D7D4C-6A01-744E-9748-9A22F60F97F4}"/>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821DCBAD-C019-9744-9085-685F4538927E}"/>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340332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572919-E960-DF4E-8DFE-01B03A8F8102}"/>
              </a:ext>
            </a:extLst>
          </p:cNvPr>
          <p:cNvSpPr>
            <a:spLocks noGrp="1"/>
          </p:cNvSpPr>
          <p:nvPr>
            <p:ph type="title"/>
          </p:nvPr>
        </p:nvSpPr>
        <p:spPr>
          <a:xfrm>
            <a:off x="839788" y="365125"/>
            <a:ext cx="10515600" cy="1325563"/>
          </a:xfrm>
        </p:spPr>
        <p:txBody>
          <a:body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02EF65EE-CF48-E040-BF04-0F9EA0176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7E63F249-A76A-8147-8503-EB5A47096CC5}"/>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5" name="Rezervirano mjesto teksta 4">
            <a:extLst>
              <a:ext uri="{FF2B5EF4-FFF2-40B4-BE49-F238E27FC236}">
                <a16:creationId xmlns:a16="http://schemas.microsoft.com/office/drawing/2014/main" id="{1760D656-551F-AD4D-BA9E-B9B050E03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244B850A-17D1-7740-AC89-B81AB750D2EF}"/>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7" name="Rezervirano mjesto datuma 6">
            <a:extLst>
              <a:ext uri="{FF2B5EF4-FFF2-40B4-BE49-F238E27FC236}">
                <a16:creationId xmlns:a16="http://schemas.microsoft.com/office/drawing/2014/main" id="{4B0DB161-D417-8843-9306-3529464C4892}"/>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8" name="Rezervirano mjesto podnožja 7">
            <a:extLst>
              <a:ext uri="{FF2B5EF4-FFF2-40B4-BE49-F238E27FC236}">
                <a16:creationId xmlns:a16="http://schemas.microsoft.com/office/drawing/2014/main" id="{0488359E-C58A-8F43-81A5-67A9EF9D14AB}"/>
              </a:ext>
            </a:extLst>
          </p:cNvPr>
          <p:cNvSpPr>
            <a:spLocks noGrp="1"/>
          </p:cNvSpPr>
          <p:nvPr>
            <p:ph type="ftr" sz="quarter" idx="11"/>
          </p:nvPr>
        </p:nvSpPr>
        <p:spPr/>
        <p:txBody>
          <a:bodyPr/>
          <a:lstStyle/>
          <a:p>
            <a:endParaRPr lang="sr-Latn-RS"/>
          </a:p>
        </p:txBody>
      </p:sp>
      <p:sp>
        <p:nvSpPr>
          <p:cNvPr id="9" name="Rezervirano mjesto broja slajda 8">
            <a:extLst>
              <a:ext uri="{FF2B5EF4-FFF2-40B4-BE49-F238E27FC236}">
                <a16:creationId xmlns:a16="http://schemas.microsoft.com/office/drawing/2014/main" id="{5BFBA30F-6DDB-244F-839F-6A8961F08452}"/>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39013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9CC986-6DF2-7D42-BDDE-07C786D81452}"/>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datuma 2">
            <a:extLst>
              <a:ext uri="{FF2B5EF4-FFF2-40B4-BE49-F238E27FC236}">
                <a16:creationId xmlns:a16="http://schemas.microsoft.com/office/drawing/2014/main" id="{CB4B4F04-1DAA-564B-9853-959552154DF7}"/>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4" name="Rezervirano mjesto podnožja 3">
            <a:extLst>
              <a:ext uri="{FF2B5EF4-FFF2-40B4-BE49-F238E27FC236}">
                <a16:creationId xmlns:a16="http://schemas.microsoft.com/office/drawing/2014/main" id="{8CFB36B5-2A5C-1B47-93F0-938449F96321}"/>
              </a:ext>
            </a:extLst>
          </p:cNvPr>
          <p:cNvSpPr>
            <a:spLocks noGrp="1"/>
          </p:cNvSpPr>
          <p:nvPr>
            <p:ph type="ftr" sz="quarter" idx="11"/>
          </p:nvPr>
        </p:nvSpPr>
        <p:spPr/>
        <p:txBody>
          <a:bodyPr/>
          <a:lstStyle/>
          <a:p>
            <a:endParaRPr lang="sr-Latn-RS"/>
          </a:p>
        </p:txBody>
      </p:sp>
      <p:sp>
        <p:nvSpPr>
          <p:cNvPr id="5" name="Rezervirano mjesto broja slajda 4">
            <a:extLst>
              <a:ext uri="{FF2B5EF4-FFF2-40B4-BE49-F238E27FC236}">
                <a16:creationId xmlns:a16="http://schemas.microsoft.com/office/drawing/2014/main" id="{F225D6DF-EB8B-BA49-B267-6DA8880B4AF3}"/>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317968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DCE2C989-FE33-6B4D-9645-8A69DE7D5E3F}"/>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3" name="Rezervirano mjesto podnožja 2">
            <a:extLst>
              <a:ext uri="{FF2B5EF4-FFF2-40B4-BE49-F238E27FC236}">
                <a16:creationId xmlns:a16="http://schemas.microsoft.com/office/drawing/2014/main" id="{F61096F1-3B8C-934F-9A3E-79AA8368D6D8}"/>
              </a:ext>
            </a:extLst>
          </p:cNvPr>
          <p:cNvSpPr>
            <a:spLocks noGrp="1"/>
          </p:cNvSpPr>
          <p:nvPr>
            <p:ph type="ftr" sz="quarter" idx="11"/>
          </p:nvPr>
        </p:nvSpPr>
        <p:spPr/>
        <p:txBody>
          <a:bodyPr/>
          <a:lstStyle/>
          <a:p>
            <a:endParaRPr lang="sr-Latn-RS"/>
          </a:p>
        </p:txBody>
      </p:sp>
      <p:sp>
        <p:nvSpPr>
          <p:cNvPr id="4" name="Rezervirano mjesto broja slajda 3">
            <a:extLst>
              <a:ext uri="{FF2B5EF4-FFF2-40B4-BE49-F238E27FC236}">
                <a16:creationId xmlns:a16="http://schemas.microsoft.com/office/drawing/2014/main" id="{2CD69106-5EB3-6E45-AB72-291249DB7CF9}"/>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125919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25DD0C-AAE0-3347-9DA7-51F14E82BF3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A23C688A-430D-9043-8FF2-E6E642C7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teksta 3">
            <a:extLst>
              <a:ext uri="{FF2B5EF4-FFF2-40B4-BE49-F238E27FC236}">
                <a16:creationId xmlns:a16="http://schemas.microsoft.com/office/drawing/2014/main" id="{1A5657E9-ED5A-E24C-9639-1CE5D1199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32932BA-9D6D-3947-9AE5-23324F110BBC}"/>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6" name="Rezervirano mjesto podnožja 5">
            <a:extLst>
              <a:ext uri="{FF2B5EF4-FFF2-40B4-BE49-F238E27FC236}">
                <a16:creationId xmlns:a16="http://schemas.microsoft.com/office/drawing/2014/main" id="{5AD1497F-C9C4-D644-83B7-0EFA23C4FA54}"/>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3942D4F4-3B76-5545-9FB8-0878C02F8B0B}"/>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313096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42FF38-612B-D34A-AA86-6332C70B1C7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r-Latn-RS"/>
          </a:p>
        </p:txBody>
      </p:sp>
      <p:sp>
        <p:nvSpPr>
          <p:cNvPr id="3" name="Rezervirano mjesto slike 2">
            <a:extLst>
              <a:ext uri="{FF2B5EF4-FFF2-40B4-BE49-F238E27FC236}">
                <a16:creationId xmlns:a16="http://schemas.microsoft.com/office/drawing/2014/main" id="{1EF3C720-F8E9-9646-8B98-C3D5C74CF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Rezervirano mjesto teksta 3">
            <a:extLst>
              <a:ext uri="{FF2B5EF4-FFF2-40B4-BE49-F238E27FC236}">
                <a16:creationId xmlns:a16="http://schemas.microsoft.com/office/drawing/2014/main" id="{27017F94-748E-8249-9C06-1367209BE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D817AE1-A85C-7241-98CC-6C09B976531D}"/>
              </a:ext>
            </a:extLst>
          </p:cNvPr>
          <p:cNvSpPr>
            <a:spLocks noGrp="1"/>
          </p:cNvSpPr>
          <p:nvPr>
            <p:ph type="dt" sz="half" idx="10"/>
          </p:nvPr>
        </p:nvSpPr>
        <p:spPr/>
        <p:txBody>
          <a:bodyPr/>
          <a:lstStyle/>
          <a:p>
            <a:fld id="{D5554E70-FA9C-544E-A568-51FE2A4E83BB}" type="datetimeFigureOut">
              <a:rPr lang="sr-Latn-RS" smtClean="0"/>
              <a:t>1.3.2021.</a:t>
            </a:fld>
            <a:endParaRPr lang="sr-Latn-RS"/>
          </a:p>
        </p:txBody>
      </p:sp>
      <p:sp>
        <p:nvSpPr>
          <p:cNvPr id="6" name="Rezervirano mjesto podnožja 5">
            <a:extLst>
              <a:ext uri="{FF2B5EF4-FFF2-40B4-BE49-F238E27FC236}">
                <a16:creationId xmlns:a16="http://schemas.microsoft.com/office/drawing/2014/main" id="{FBFE9F2E-0090-7545-949F-7CD5C7ADB9BE}"/>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A548BF4D-585E-7E42-BEE3-EDA082F003F7}"/>
              </a:ext>
            </a:extLst>
          </p:cNvPr>
          <p:cNvSpPr>
            <a:spLocks noGrp="1"/>
          </p:cNvSpPr>
          <p:nvPr>
            <p:ph type="sldNum" sz="quarter" idx="12"/>
          </p:nvPr>
        </p:nvSpPr>
        <p:spPr/>
        <p:txBody>
          <a:bodyPr/>
          <a:lstStyle/>
          <a:p>
            <a:fld id="{96E696F2-EC1E-014B-935E-5A5F7C40276D}" type="slidenum">
              <a:rPr lang="sr-Latn-RS" smtClean="0"/>
              <a:t>‹#›</a:t>
            </a:fld>
            <a:endParaRPr lang="sr-Latn-RS"/>
          </a:p>
        </p:txBody>
      </p:sp>
    </p:spTree>
    <p:extLst>
      <p:ext uri="{BB962C8B-B14F-4D97-AF65-F5344CB8AC3E}">
        <p14:creationId xmlns:p14="http://schemas.microsoft.com/office/powerpoint/2010/main" val="167937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CA701772-9332-714B-8C22-0CFA09ED3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5220245F-4E4E-704B-839F-FD14725BF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35D91176-6036-D644-BDBA-15B5FBF72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54E70-FA9C-544E-A568-51FE2A4E83BB}" type="datetimeFigureOut">
              <a:rPr lang="sr-Latn-RS" smtClean="0"/>
              <a:t>1.3.2021.</a:t>
            </a:fld>
            <a:endParaRPr lang="sr-Latn-RS"/>
          </a:p>
        </p:txBody>
      </p:sp>
      <p:sp>
        <p:nvSpPr>
          <p:cNvPr id="5" name="Rezervirano mjesto podnožja 4">
            <a:extLst>
              <a:ext uri="{FF2B5EF4-FFF2-40B4-BE49-F238E27FC236}">
                <a16:creationId xmlns:a16="http://schemas.microsoft.com/office/drawing/2014/main" id="{9B8BFF3A-DC30-AD4E-8B78-0CEEA11CB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Rezervirano mjesto broja slajda 5">
            <a:extLst>
              <a:ext uri="{FF2B5EF4-FFF2-40B4-BE49-F238E27FC236}">
                <a16:creationId xmlns:a16="http://schemas.microsoft.com/office/drawing/2014/main" id="{8380519E-D828-BF4B-A1A7-43113895D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696F2-EC1E-014B-935E-5A5F7C40276D}" type="slidenum">
              <a:rPr lang="sr-Latn-RS" smtClean="0"/>
              <a:t>‹#›</a:t>
            </a:fld>
            <a:endParaRPr lang="sr-Latn-RS"/>
          </a:p>
        </p:txBody>
      </p:sp>
    </p:spTree>
    <p:extLst>
      <p:ext uri="{BB962C8B-B14F-4D97-AF65-F5344CB8AC3E}">
        <p14:creationId xmlns:p14="http://schemas.microsoft.com/office/powerpoint/2010/main" val="309325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E15599-EEAD-CF49-95CA-10F461DEDE4C}"/>
              </a:ext>
            </a:extLst>
          </p:cNvPr>
          <p:cNvSpPr>
            <a:spLocks noGrp="1"/>
          </p:cNvSpPr>
          <p:nvPr>
            <p:ph type="ctrTitle"/>
          </p:nvPr>
        </p:nvSpPr>
        <p:spPr>
          <a:xfrm>
            <a:off x="-2104360" y="-1193800"/>
            <a:ext cx="9144000" cy="2387600"/>
          </a:xfrm>
        </p:spPr>
        <p:txBody>
          <a:bodyPr>
            <a:normAutofit/>
          </a:bodyPr>
          <a:lstStyle/>
          <a:p>
            <a:r>
              <a:rPr lang="hr-HR" sz="8800" b="1"/>
              <a:t>Paolo</a:t>
            </a:r>
            <a:r>
              <a:rPr lang="hr-HR" sz="8800" b="1">
                <a:solidFill>
                  <a:srgbClr val="FF0000"/>
                </a:solidFill>
              </a:rPr>
              <a:t>News</a:t>
            </a:r>
            <a:endParaRPr lang="sr-Latn-RS" sz="8800" b="1">
              <a:solidFill>
                <a:srgbClr val="FF0000"/>
              </a:solidFill>
            </a:endParaRPr>
          </a:p>
        </p:txBody>
      </p:sp>
      <p:sp>
        <p:nvSpPr>
          <p:cNvPr id="3" name="Podnaslov 2">
            <a:extLst>
              <a:ext uri="{FF2B5EF4-FFF2-40B4-BE49-F238E27FC236}">
                <a16:creationId xmlns:a16="http://schemas.microsoft.com/office/drawing/2014/main" id="{C1DE6485-A468-D342-98F5-AD827FDD5E91}"/>
              </a:ext>
            </a:extLst>
          </p:cNvPr>
          <p:cNvSpPr>
            <a:spLocks noGrp="1"/>
          </p:cNvSpPr>
          <p:nvPr>
            <p:ph type="subTitle" idx="1"/>
          </p:nvPr>
        </p:nvSpPr>
        <p:spPr>
          <a:xfrm>
            <a:off x="-3978349" y="996802"/>
            <a:ext cx="9144000" cy="1655762"/>
          </a:xfrm>
        </p:spPr>
        <p:txBody>
          <a:bodyPr/>
          <a:lstStyle/>
          <a:p>
            <a:r>
              <a:rPr lang="hr-HR"/>
              <a:t>2.3.2021.</a:t>
            </a:r>
            <a:endParaRPr lang="sr-Latn-RS"/>
          </a:p>
        </p:txBody>
      </p:sp>
      <p:sp>
        <p:nvSpPr>
          <p:cNvPr id="4" name="TekstniOkvir 3">
            <a:extLst>
              <a:ext uri="{FF2B5EF4-FFF2-40B4-BE49-F238E27FC236}">
                <a16:creationId xmlns:a16="http://schemas.microsoft.com/office/drawing/2014/main" id="{7AC7C91B-75E1-554B-9EFE-12AA437E926D}"/>
              </a:ext>
            </a:extLst>
          </p:cNvPr>
          <p:cNvSpPr txBox="1"/>
          <p:nvPr/>
        </p:nvSpPr>
        <p:spPr>
          <a:xfrm>
            <a:off x="-159488" y="1305342"/>
            <a:ext cx="8240232" cy="2123658"/>
          </a:xfrm>
          <a:prstGeom prst="rect">
            <a:avLst/>
          </a:prstGeom>
          <a:noFill/>
        </p:spPr>
        <p:txBody>
          <a:bodyPr wrap="square" rtlCol="0">
            <a:spAutoFit/>
          </a:bodyPr>
          <a:lstStyle/>
          <a:p>
            <a:pPr algn="l"/>
            <a:r>
              <a:rPr lang="hr-HR" sz="6600">
                <a:solidFill>
                  <a:srgbClr val="FF0000"/>
                </a:solidFill>
              </a:rPr>
              <a:t>Učenici osnovne škole puše u školskom WC-u</a:t>
            </a:r>
            <a:endParaRPr lang="sr-Latn-RS" sz="6600">
              <a:solidFill>
                <a:srgbClr val="FF0000"/>
              </a:solidFill>
            </a:endParaRPr>
          </a:p>
        </p:txBody>
      </p:sp>
      <p:pic>
        <p:nvPicPr>
          <p:cNvPr id="5" name="Slika 5">
            <a:extLst>
              <a:ext uri="{FF2B5EF4-FFF2-40B4-BE49-F238E27FC236}">
                <a16:creationId xmlns:a16="http://schemas.microsoft.com/office/drawing/2014/main" id="{9BA20028-59B8-084B-B4C5-949E766D7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095" y="1147547"/>
            <a:ext cx="4562905" cy="2281453"/>
          </a:xfrm>
          <a:prstGeom prst="rect">
            <a:avLst/>
          </a:prstGeom>
        </p:spPr>
      </p:pic>
      <p:sp>
        <p:nvSpPr>
          <p:cNvPr id="8" name="TekstniOkvir 7">
            <a:extLst>
              <a:ext uri="{FF2B5EF4-FFF2-40B4-BE49-F238E27FC236}">
                <a16:creationId xmlns:a16="http://schemas.microsoft.com/office/drawing/2014/main" id="{9709ECC1-4F12-6A40-B043-D321B00958D0}"/>
              </a:ext>
            </a:extLst>
          </p:cNvPr>
          <p:cNvSpPr txBox="1"/>
          <p:nvPr/>
        </p:nvSpPr>
        <p:spPr>
          <a:xfrm>
            <a:off x="7629095" y="812136"/>
            <a:ext cx="8080744" cy="369332"/>
          </a:xfrm>
          <a:prstGeom prst="rect">
            <a:avLst/>
          </a:prstGeom>
          <a:noFill/>
        </p:spPr>
        <p:txBody>
          <a:bodyPr wrap="square">
            <a:spAutoFit/>
          </a:bodyPr>
          <a:lstStyle/>
          <a:p>
            <a:r>
              <a:rPr lang="sr-Latn-RS"/>
              <a:t>https://images.app.goo.gl/3oCmkTkv5cSdESqZ7</a:t>
            </a:r>
          </a:p>
        </p:txBody>
      </p:sp>
      <p:sp>
        <p:nvSpPr>
          <p:cNvPr id="9" name="TekstniOkvir 8">
            <a:extLst>
              <a:ext uri="{FF2B5EF4-FFF2-40B4-BE49-F238E27FC236}">
                <a16:creationId xmlns:a16="http://schemas.microsoft.com/office/drawing/2014/main" id="{5C0615D2-7D65-644C-B8B4-915499EA4D96}"/>
              </a:ext>
            </a:extLst>
          </p:cNvPr>
          <p:cNvSpPr txBox="1"/>
          <p:nvPr/>
        </p:nvSpPr>
        <p:spPr>
          <a:xfrm>
            <a:off x="7753214" y="3365218"/>
            <a:ext cx="7956625" cy="707886"/>
          </a:xfrm>
          <a:prstGeom prst="rect">
            <a:avLst/>
          </a:prstGeom>
          <a:noFill/>
        </p:spPr>
        <p:txBody>
          <a:bodyPr wrap="square" rtlCol="0">
            <a:spAutoFit/>
          </a:bodyPr>
          <a:lstStyle/>
          <a:p>
            <a:pPr algn="l"/>
            <a:r>
              <a:rPr lang="hr-HR" sz="4000"/>
              <a:t>Zašto prestati pušiti?</a:t>
            </a:r>
            <a:endParaRPr lang="sr-Latn-RS" sz="4000"/>
          </a:p>
        </p:txBody>
      </p:sp>
      <p:sp>
        <p:nvSpPr>
          <p:cNvPr id="11" name="TekstniOkvir 10">
            <a:extLst>
              <a:ext uri="{FF2B5EF4-FFF2-40B4-BE49-F238E27FC236}">
                <a16:creationId xmlns:a16="http://schemas.microsoft.com/office/drawing/2014/main" id="{FBAA6AAB-EC32-8D45-9A27-90D62826F7EB}"/>
              </a:ext>
            </a:extLst>
          </p:cNvPr>
          <p:cNvSpPr txBox="1"/>
          <p:nvPr/>
        </p:nvSpPr>
        <p:spPr>
          <a:xfrm>
            <a:off x="0" y="6488668"/>
            <a:ext cx="9841762" cy="369332"/>
          </a:xfrm>
          <a:prstGeom prst="rect">
            <a:avLst/>
          </a:prstGeom>
          <a:noFill/>
        </p:spPr>
        <p:txBody>
          <a:bodyPr wrap="square">
            <a:spAutoFit/>
          </a:bodyPr>
          <a:lstStyle/>
          <a:p>
            <a:r>
              <a:rPr lang="sr-Latn-RS"/>
              <a:t>https://images.app.goo.gl/DsjTGSWdrkAu8hcE8</a:t>
            </a:r>
          </a:p>
        </p:txBody>
      </p:sp>
      <p:pic>
        <p:nvPicPr>
          <p:cNvPr id="12" name="Slika 12">
            <a:extLst>
              <a:ext uri="{FF2B5EF4-FFF2-40B4-BE49-F238E27FC236}">
                <a16:creationId xmlns:a16="http://schemas.microsoft.com/office/drawing/2014/main" id="{73F733A7-6C5F-A749-9C83-2657662D3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8514"/>
            <a:ext cx="3296093" cy="2200142"/>
          </a:xfrm>
          <a:prstGeom prst="rect">
            <a:avLst/>
          </a:prstGeom>
        </p:spPr>
      </p:pic>
      <p:sp>
        <p:nvSpPr>
          <p:cNvPr id="14" name="TekstniOkvir 13">
            <a:extLst>
              <a:ext uri="{FF2B5EF4-FFF2-40B4-BE49-F238E27FC236}">
                <a16:creationId xmlns:a16="http://schemas.microsoft.com/office/drawing/2014/main" id="{4AB2D85B-30D7-5441-9A59-0B8932EE36FC}"/>
              </a:ext>
            </a:extLst>
          </p:cNvPr>
          <p:cNvSpPr txBox="1"/>
          <p:nvPr/>
        </p:nvSpPr>
        <p:spPr>
          <a:xfrm>
            <a:off x="0" y="3630916"/>
            <a:ext cx="5482470" cy="707886"/>
          </a:xfrm>
          <a:prstGeom prst="rect">
            <a:avLst/>
          </a:prstGeom>
          <a:noFill/>
        </p:spPr>
        <p:txBody>
          <a:bodyPr wrap="square" rtlCol="0">
            <a:spAutoFit/>
          </a:bodyPr>
          <a:lstStyle/>
          <a:p>
            <a:pPr algn="l"/>
            <a:r>
              <a:rPr lang="hr-HR" sz="4000"/>
              <a:t>Intervju željan pažnje</a:t>
            </a:r>
            <a:endParaRPr lang="sr-Latn-RS" sz="4000"/>
          </a:p>
        </p:txBody>
      </p:sp>
      <p:pic>
        <p:nvPicPr>
          <p:cNvPr id="15" name="Slika 15">
            <a:extLst>
              <a:ext uri="{FF2B5EF4-FFF2-40B4-BE49-F238E27FC236}">
                <a16:creationId xmlns:a16="http://schemas.microsoft.com/office/drawing/2014/main" id="{85D39AAB-8ACE-994C-94CC-FDD12A86A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990" y="4034435"/>
            <a:ext cx="3534010" cy="2357184"/>
          </a:xfrm>
          <a:prstGeom prst="rect">
            <a:avLst/>
          </a:prstGeom>
        </p:spPr>
      </p:pic>
      <p:sp>
        <p:nvSpPr>
          <p:cNvPr id="18" name="TekstniOkvir 17">
            <a:extLst>
              <a:ext uri="{FF2B5EF4-FFF2-40B4-BE49-F238E27FC236}">
                <a16:creationId xmlns:a16="http://schemas.microsoft.com/office/drawing/2014/main" id="{DA157E9E-E980-6343-AD1A-B299716EFDB7}"/>
              </a:ext>
            </a:extLst>
          </p:cNvPr>
          <p:cNvSpPr txBox="1"/>
          <p:nvPr/>
        </p:nvSpPr>
        <p:spPr>
          <a:xfrm>
            <a:off x="7575249" y="6455274"/>
            <a:ext cx="9841762" cy="369332"/>
          </a:xfrm>
          <a:prstGeom prst="rect">
            <a:avLst/>
          </a:prstGeom>
          <a:noFill/>
        </p:spPr>
        <p:txBody>
          <a:bodyPr wrap="square">
            <a:spAutoFit/>
          </a:bodyPr>
          <a:lstStyle/>
          <a:p>
            <a:r>
              <a:rPr lang="sr-Latn-RS"/>
              <a:t>https://images.app.goo.gl/NdPCJszQyuT19UQR6</a:t>
            </a:r>
          </a:p>
        </p:txBody>
      </p:sp>
      <p:sp>
        <p:nvSpPr>
          <p:cNvPr id="19" name="TekstniOkvir 18">
            <a:extLst>
              <a:ext uri="{FF2B5EF4-FFF2-40B4-BE49-F238E27FC236}">
                <a16:creationId xmlns:a16="http://schemas.microsoft.com/office/drawing/2014/main" id="{C4FF4B0F-2AB3-1E44-9896-E607C6D164FA}"/>
              </a:ext>
            </a:extLst>
          </p:cNvPr>
          <p:cNvSpPr txBox="1"/>
          <p:nvPr/>
        </p:nvSpPr>
        <p:spPr>
          <a:xfrm>
            <a:off x="4319814" y="5011078"/>
            <a:ext cx="4916735" cy="1323439"/>
          </a:xfrm>
          <a:prstGeom prst="rect">
            <a:avLst/>
          </a:prstGeom>
          <a:noFill/>
        </p:spPr>
        <p:txBody>
          <a:bodyPr wrap="square" rtlCol="0">
            <a:spAutoFit/>
          </a:bodyPr>
          <a:lstStyle/>
          <a:p>
            <a:pPr algn="l"/>
            <a:r>
              <a:rPr lang="hr-HR" sz="4000"/>
              <a:t>Maloljetni se vozač sudario u drugi auto</a:t>
            </a:r>
            <a:endParaRPr lang="sr-Latn-RS" sz="4000"/>
          </a:p>
        </p:txBody>
      </p:sp>
    </p:spTree>
    <p:extLst>
      <p:ext uri="{BB962C8B-B14F-4D97-AF65-F5344CB8AC3E}">
        <p14:creationId xmlns:p14="http://schemas.microsoft.com/office/powerpoint/2010/main" val="233610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4E3584-A104-F545-B89A-29ADA8E98C1C}"/>
              </a:ext>
            </a:extLst>
          </p:cNvPr>
          <p:cNvSpPr>
            <a:spLocks noGrp="1"/>
          </p:cNvSpPr>
          <p:nvPr>
            <p:ph type="title"/>
          </p:nvPr>
        </p:nvSpPr>
        <p:spPr>
          <a:xfrm>
            <a:off x="6234330" y="803325"/>
            <a:ext cx="5314536" cy="1325563"/>
          </a:xfrm>
        </p:spPr>
        <p:txBody>
          <a:bodyPr>
            <a:normAutofit/>
          </a:bodyPr>
          <a:lstStyle/>
          <a:p>
            <a:r>
              <a:rPr lang="hr-HR"/>
              <a:t>Zašto prestati pušiti?</a:t>
            </a:r>
            <a:endParaRPr lang="sr-Latn-RS"/>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5">
            <a:extLst>
              <a:ext uri="{FF2B5EF4-FFF2-40B4-BE49-F238E27FC236}">
                <a16:creationId xmlns:a16="http://schemas.microsoft.com/office/drawing/2014/main" id="{CF95B161-23B3-2144-9D32-EB86A111574C}"/>
              </a:ext>
            </a:extLst>
          </p:cNvPr>
          <p:cNvPicPr>
            <a:picLocks noChangeAspect="1"/>
          </p:cNvPicPr>
          <p:nvPr/>
        </p:nvPicPr>
        <p:blipFill rotWithShape="1">
          <a:blip r:embed="rId2">
            <a:extLst>
              <a:ext uri="{28A0092B-C50C-407E-A947-70E740481C1C}">
                <a14:useLocalDpi xmlns:a14="http://schemas.microsoft.com/office/drawing/2010/main" val="0"/>
              </a:ext>
            </a:extLst>
          </a:blip>
          <a:srcRect l="2907" r="86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Rezervirano mjesto sadržaja 2">
            <a:extLst>
              <a:ext uri="{FF2B5EF4-FFF2-40B4-BE49-F238E27FC236}">
                <a16:creationId xmlns:a16="http://schemas.microsoft.com/office/drawing/2014/main" id="{BEB72FD3-58C6-1546-818F-62A070C61ABA}"/>
              </a:ext>
            </a:extLst>
          </p:cNvPr>
          <p:cNvSpPr>
            <a:spLocks noGrp="1"/>
          </p:cNvSpPr>
          <p:nvPr>
            <p:ph idx="1"/>
          </p:nvPr>
        </p:nvSpPr>
        <p:spPr>
          <a:xfrm>
            <a:off x="6234329" y="2279018"/>
            <a:ext cx="5314543" cy="3375920"/>
          </a:xfrm>
        </p:spPr>
        <p:txBody>
          <a:bodyPr anchor="t">
            <a:normAutofit/>
          </a:bodyPr>
          <a:lstStyle/>
          <a:p>
            <a:pPr marL="0" indent="0">
              <a:buNone/>
            </a:pPr>
            <a:r>
              <a:rPr lang="hr-HR" sz="1800"/>
              <a:t>Znanstvenici definiraju pušača kao osobu koja puši barem jednu cigaretu tjedno. Većina pušača počinje pušiti u adolescenciji ili ranoj odrasloj dobi. Opće je poznato koliko je pušenje štetno za zdravlje čovijeka, osobito za dišni i krvožilni sustav. To bi trebao biti glavni razlog za prestanak pušenja. Medjutim, donijeti odluku o prestanku pušenja i provesti ga u djelo nije jednostavno. Pušenje je više od fizičke ovisnosti o nikotinu, to je i psihološka ovisnost. Bez obzira na količinu popušenih cigareta i dužinu pušenja, uvijek se mogu dogoditi pozitivne promjene nakon prestanka pušenja. </a:t>
            </a:r>
            <a:r>
              <a:rPr lang="hr-HR" sz="1800" b="1"/>
              <a:t>Nikada nije kasno prestati pušiti!</a:t>
            </a:r>
            <a:endParaRPr lang="sr-Latn-RS" sz="1800"/>
          </a:p>
        </p:txBody>
      </p:sp>
      <p:sp>
        <p:nvSpPr>
          <p:cNvPr id="4" name="TekstniOkvir 3">
            <a:extLst>
              <a:ext uri="{FF2B5EF4-FFF2-40B4-BE49-F238E27FC236}">
                <a16:creationId xmlns:a16="http://schemas.microsoft.com/office/drawing/2014/main" id="{B203F21B-9E4D-8744-98FD-E8E5FA0598EB}"/>
              </a:ext>
            </a:extLst>
          </p:cNvPr>
          <p:cNvSpPr txBox="1"/>
          <p:nvPr/>
        </p:nvSpPr>
        <p:spPr>
          <a:xfrm>
            <a:off x="10515600" y="0"/>
            <a:ext cx="1828800" cy="461665"/>
          </a:xfrm>
          <a:prstGeom prst="rect">
            <a:avLst/>
          </a:prstGeom>
          <a:noFill/>
        </p:spPr>
        <p:txBody>
          <a:bodyPr wrap="square" rtlCol="0">
            <a:spAutoFit/>
          </a:bodyPr>
          <a:lstStyle/>
          <a:p>
            <a:pPr algn="l">
              <a:spcAft>
                <a:spcPts val="600"/>
              </a:spcAft>
            </a:pPr>
            <a:r>
              <a:rPr lang="hr-HR" sz="2400" b="1"/>
              <a:t>Paolo</a:t>
            </a:r>
            <a:r>
              <a:rPr lang="hr-HR" sz="2400" b="1">
                <a:solidFill>
                  <a:srgbClr val="FF0000"/>
                </a:solidFill>
              </a:rPr>
              <a:t>News</a:t>
            </a:r>
            <a:endParaRPr lang="sr-Latn-RS" sz="2400" b="1">
              <a:solidFill>
                <a:srgbClr val="FF0000"/>
              </a:solidFill>
            </a:endParaRPr>
          </a:p>
        </p:txBody>
      </p:sp>
      <p:sp>
        <p:nvSpPr>
          <p:cNvPr id="9" name="TekstniOkvir 8">
            <a:extLst>
              <a:ext uri="{FF2B5EF4-FFF2-40B4-BE49-F238E27FC236}">
                <a16:creationId xmlns:a16="http://schemas.microsoft.com/office/drawing/2014/main" id="{569DE3B9-725C-D442-A318-3997D53F6F01}"/>
              </a:ext>
            </a:extLst>
          </p:cNvPr>
          <p:cNvSpPr txBox="1"/>
          <p:nvPr/>
        </p:nvSpPr>
        <p:spPr>
          <a:xfrm>
            <a:off x="-77528" y="6488668"/>
            <a:ext cx="6173528" cy="369332"/>
          </a:xfrm>
          <a:prstGeom prst="rect">
            <a:avLst/>
          </a:prstGeom>
          <a:noFill/>
        </p:spPr>
        <p:txBody>
          <a:bodyPr wrap="square">
            <a:spAutoFit/>
          </a:bodyPr>
          <a:lstStyle/>
          <a:p>
            <a:r>
              <a:rPr lang="sr-Latn-RS"/>
              <a:t>https://images.app.goo.gl/XHqUKCJsDS47VFPd7</a:t>
            </a:r>
          </a:p>
        </p:txBody>
      </p:sp>
    </p:spTree>
    <p:extLst>
      <p:ext uri="{BB962C8B-B14F-4D97-AF65-F5344CB8AC3E}">
        <p14:creationId xmlns:p14="http://schemas.microsoft.com/office/powerpoint/2010/main" val="19621895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5">
            <a:extLst>
              <a:ext uri="{FF2B5EF4-FFF2-40B4-BE49-F238E27FC236}">
                <a16:creationId xmlns:a16="http://schemas.microsoft.com/office/drawing/2014/main" id="{891E5C72-3974-4E45-BAF1-7FFB87324E68}"/>
              </a:ext>
            </a:extLst>
          </p:cNvPr>
          <p:cNvPicPr>
            <a:picLocks noChangeAspect="1"/>
          </p:cNvPicPr>
          <p:nvPr/>
        </p:nvPicPr>
        <p:blipFill rotWithShape="1">
          <a:blip r:embed="rId2">
            <a:extLst>
              <a:ext uri="{28A0092B-C50C-407E-A947-70E740481C1C}">
                <a14:useLocalDpi xmlns:a14="http://schemas.microsoft.com/office/drawing/2010/main" val="0"/>
              </a:ext>
            </a:extLst>
          </a:blip>
          <a:srcRect l="9153" t="6593" r="7307" b="1"/>
          <a:stretch/>
        </p:blipFill>
        <p:spPr>
          <a:xfrm>
            <a:off x="3522468" y="10"/>
            <a:ext cx="8669532" cy="6857990"/>
          </a:xfrm>
          <a:prstGeom prst="rect">
            <a:avLst/>
          </a:prstGeom>
        </p:spPr>
      </p:pic>
      <p:sp>
        <p:nvSpPr>
          <p:cNvPr id="35" name="Rectangle 2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93DFEBC2-010E-4B43-98F3-3FA47BB46A65}"/>
              </a:ext>
            </a:extLst>
          </p:cNvPr>
          <p:cNvSpPr>
            <a:spLocks noGrp="1"/>
          </p:cNvSpPr>
          <p:nvPr>
            <p:ph type="title"/>
          </p:nvPr>
        </p:nvSpPr>
        <p:spPr>
          <a:xfrm>
            <a:off x="371094" y="1161288"/>
            <a:ext cx="3438144" cy="1124712"/>
          </a:xfrm>
        </p:spPr>
        <p:txBody>
          <a:bodyPr anchor="b">
            <a:noAutofit/>
          </a:bodyPr>
          <a:lstStyle/>
          <a:p>
            <a:r>
              <a:rPr lang="hr-HR" sz="2800" b="1"/>
              <a:t>Učenici osnovne škole puše u školskom WC-u</a:t>
            </a:r>
            <a:endParaRPr lang="sr-Latn-RS" sz="2800" b="1"/>
          </a:p>
        </p:txBody>
      </p:sp>
      <p:sp>
        <p:nvSpPr>
          <p:cNvPr id="36"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52FCEC96-5A2B-8445-A13A-B77F0DDC7AC7}"/>
              </a:ext>
            </a:extLst>
          </p:cNvPr>
          <p:cNvSpPr>
            <a:spLocks noGrp="1"/>
          </p:cNvSpPr>
          <p:nvPr>
            <p:ph idx="1"/>
          </p:nvPr>
        </p:nvSpPr>
        <p:spPr>
          <a:xfrm>
            <a:off x="371094" y="2718054"/>
            <a:ext cx="3438906" cy="3207258"/>
          </a:xfrm>
        </p:spPr>
        <p:txBody>
          <a:bodyPr anchor="t">
            <a:normAutofit/>
          </a:bodyPr>
          <a:lstStyle/>
          <a:p>
            <a:pPr marL="0" indent="0">
              <a:buNone/>
            </a:pPr>
            <a:r>
              <a:rPr lang="hr-HR" sz="1700"/>
              <a:t>Za vrijeme trajanja školskog odmora u WC-u su se skupljali učenici te su potajno pušili cigarete. Za ovaj slučaj je znala većina učenika no nitko nije ništa poduzeo sve dok se jednom nije pojavio ravnatelj na vratima. Svih je pozvao u ured te su sutradan morali doći s roditeljima. Ravnatelj škole strogo je zabranio pušenje u WC-u.</a:t>
            </a:r>
            <a:endParaRPr lang="sr-Latn-RS" sz="1700"/>
          </a:p>
        </p:txBody>
      </p:sp>
      <p:sp>
        <p:nvSpPr>
          <p:cNvPr id="4" name="TekstniOkvir 3">
            <a:extLst>
              <a:ext uri="{FF2B5EF4-FFF2-40B4-BE49-F238E27FC236}">
                <a16:creationId xmlns:a16="http://schemas.microsoft.com/office/drawing/2014/main" id="{B067C705-FBD3-9E4D-A1AD-3BD49C95A0B5}"/>
              </a:ext>
            </a:extLst>
          </p:cNvPr>
          <p:cNvSpPr txBox="1"/>
          <p:nvPr/>
        </p:nvSpPr>
        <p:spPr>
          <a:xfrm flipH="1">
            <a:off x="10530220" y="19567"/>
            <a:ext cx="2521245" cy="461665"/>
          </a:xfrm>
          <a:prstGeom prst="rect">
            <a:avLst/>
          </a:prstGeom>
          <a:noFill/>
        </p:spPr>
        <p:txBody>
          <a:bodyPr wrap="square" rtlCol="0">
            <a:spAutoFit/>
          </a:bodyPr>
          <a:lstStyle/>
          <a:p>
            <a:pPr algn="l">
              <a:spcAft>
                <a:spcPts val="600"/>
              </a:spcAft>
            </a:pPr>
            <a:r>
              <a:rPr lang="hr-HR" sz="2400" b="1"/>
              <a:t>Paolo</a:t>
            </a:r>
            <a:r>
              <a:rPr lang="hr-HR" sz="2400" b="1">
                <a:solidFill>
                  <a:srgbClr val="FF0000"/>
                </a:solidFill>
              </a:rPr>
              <a:t>News</a:t>
            </a:r>
            <a:endParaRPr lang="sr-Latn-RS" sz="2400" b="1"/>
          </a:p>
        </p:txBody>
      </p:sp>
      <p:sp>
        <p:nvSpPr>
          <p:cNvPr id="23" name="TekstniOkvir 22">
            <a:extLst>
              <a:ext uri="{FF2B5EF4-FFF2-40B4-BE49-F238E27FC236}">
                <a16:creationId xmlns:a16="http://schemas.microsoft.com/office/drawing/2014/main" id="{B4C08094-FEC3-304C-B5B4-2D7A5CCF2869}"/>
              </a:ext>
            </a:extLst>
          </p:cNvPr>
          <p:cNvSpPr txBox="1"/>
          <p:nvPr/>
        </p:nvSpPr>
        <p:spPr>
          <a:xfrm>
            <a:off x="7595633" y="6469101"/>
            <a:ext cx="6525732" cy="369332"/>
          </a:xfrm>
          <a:prstGeom prst="rect">
            <a:avLst/>
          </a:prstGeom>
          <a:noFill/>
        </p:spPr>
        <p:txBody>
          <a:bodyPr wrap="square">
            <a:spAutoFit/>
          </a:bodyPr>
          <a:lstStyle/>
          <a:p>
            <a:r>
              <a:rPr lang="sr-Latn-RS"/>
              <a:t>https://images.app.goo.gl/NASXBxXUBPRefSjs6</a:t>
            </a:r>
          </a:p>
        </p:txBody>
      </p:sp>
    </p:spTree>
    <p:extLst>
      <p:ext uri="{BB962C8B-B14F-4D97-AF65-F5344CB8AC3E}">
        <p14:creationId xmlns:p14="http://schemas.microsoft.com/office/powerpoint/2010/main" val="8243473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B21C5B-9B13-974D-A06C-329386F603D0}"/>
              </a:ext>
            </a:extLst>
          </p:cNvPr>
          <p:cNvSpPr>
            <a:spLocks noGrp="1"/>
          </p:cNvSpPr>
          <p:nvPr>
            <p:ph type="title"/>
          </p:nvPr>
        </p:nvSpPr>
        <p:spPr/>
        <p:txBody>
          <a:bodyPr>
            <a:normAutofit/>
          </a:bodyPr>
          <a:lstStyle/>
          <a:p>
            <a:r>
              <a:rPr lang="hr-HR" sz="4800" b="1"/>
              <a:t>Intervju s Ivom (Dorinom prijateljicom)</a:t>
            </a:r>
            <a:endParaRPr lang="sr-Latn-RS" sz="4800" b="1"/>
          </a:p>
        </p:txBody>
      </p:sp>
      <p:sp>
        <p:nvSpPr>
          <p:cNvPr id="3" name="Rezervirano mjesto sadržaja 2">
            <a:extLst>
              <a:ext uri="{FF2B5EF4-FFF2-40B4-BE49-F238E27FC236}">
                <a16:creationId xmlns:a16="http://schemas.microsoft.com/office/drawing/2014/main" id="{9741A85C-0B0A-BE46-86E3-6DBA5EE1131E}"/>
              </a:ext>
            </a:extLst>
          </p:cNvPr>
          <p:cNvSpPr>
            <a:spLocks noGrp="1"/>
          </p:cNvSpPr>
          <p:nvPr>
            <p:ph idx="1"/>
          </p:nvPr>
        </p:nvSpPr>
        <p:spPr/>
        <p:txBody>
          <a:bodyPr/>
          <a:lstStyle/>
          <a:p>
            <a:pPr marL="0" indent="0">
              <a:buNone/>
            </a:pPr>
            <a:r>
              <a:rPr lang="hr-HR" b="1"/>
              <a:t>Kako si se osjećala kada se Dora prestala družiti s tobom?</a:t>
            </a:r>
          </a:p>
          <a:p>
            <a:pPr marL="0" indent="0">
              <a:buNone/>
            </a:pPr>
            <a:r>
              <a:rPr lang="hr-HR"/>
              <a:t>U početku mi je bilo vrlo neobično, čak sam se i malo ljutila, no kada sam vidjela u kakvo je društvo upala samo sam joj htjela pomoći.</a:t>
            </a:r>
          </a:p>
          <a:p>
            <a:pPr marL="0" indent="0">
              <a:buNone/>
            </a:pPr>
            <a:r>
              <a:rPr lang="hr-HR" b="1"/>
              <a:t>Koliko se dugo poznajete?</a:t>
            </a:r>
          </a:p>
          <a:p>
            <a:pPr marL="0" indent="0">
              <a:buNone/>
            </a:pPr>
            <a:r>
              <a:rPr lang="hr-HR"/>
              <a:t>Znamo se od malena i odavno smo u jako dobrim odnosima. Ne mogu zamisliti svoj život bez Dore.</a:t>
            </a:r>
          </a:p>
          <a:p>
            <a:pPr marL="0" indent="0">
              <a:buNone/>
            </a:pPr>
            <a:r>
              <a:rPr lang="hr-HR" b="1"/>
              <a:t>Jeste li se ikada prije svađali ili prestali družiti?</a:t>
            </a:r>
          </a:p>
          <a:p>
            <a:pPr marL="0" indent="0">
              <a:buNone/>
            </a:pPr>
            <a:r>
              <a:rPr lang="hr-HR"/>
              <a:t>Znali smo se ponekad malo posvađati, no nikada takve svađe nisu dugo potrajale.</a:t>
            </a:r>
            <a:endParaRPr lang="sr-Latn-RS"/>
          </a:p>
        </p:txBody>
      </p:sp>
      <p:sp>
        <p:nvSpPr>
          <p:cNvPr id="4" name="TekstniOkvir 3">
            <a:extLst>
              <a:ext uri="{FF2B5EF4-FFF2-40B4-BE49-F238E27FC236}">
                <a16:creationId xmlns:a16="http://schemas.microsoft.com/office/drawing/2014/main" id="{0601525E-67E0-2241-922A-5759602571DF}"/>
              </a:ext>
            </a:extLst>
          </p:cNvPr>
          <p:cNvSpPr txBox="1"/>
          <p:nvPr/>
        </p:nvSpPr>
        <p:spPr>
          <a:xfrm>
            <a:off x="10439400" y="-645"/>
            <a:ext cx="1828800" cy="461665"/>
          </a:xfrm>
          <a:prstGeom prst="rect">
            <a:avLst/>
          </a:prstGeom>
          <a:noFill/>
        </p:spPr>
        <p:txBody>
          <a:bodyPr wrap="square" rtlCol="0">
            <a:spAutoFit/>
          </a:bodyPr>
          <a:lstStyle/>
          <a:p>
            <a:pPr algn="l"/>
            <a:r>
              <a:rPr lang="hr-HR" sz="2400" b="1"/>
              <a:t>Paolo</a:t>
            </a:r>
            <a:r>
              <a:rPr lang="hr-HR" sz="2400" b="1">
                <a:solidFill>
                  <a:srgbClr val="FF0000"/>
                </a:solidFill>
              </a:rPr>
              <a:t>News</a:t>
            </a:r>
            <a:endParaRPr lang="sr-Latn-RS" sz="2400" b="1"/>
          </a:p>
        </p:txBody>
      </p:sp>
    </p:spTree>
    <p:extLst>
      <p:ext uri="{BB962C8B-B14F-4D97-AF65-F5344CB8AC3E}">
        <p14:creationId xmlns:p14="http://schemas.microsoft.com/office/powerpoint/2010/main" val="411740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Slika 4">
            <a:extLst>
              <a:ext uri="{FF2B5EF4-FFF2-40B4-BE49-F238E27FC236}">
                <a16:creationId xmlns:a16="http://schemas.microsoft.com/office/drawing/2014/main" id="{72B5297D-86A8-7046-B764-AF9F14630A53}"/>
              </a:ext>
            </a:extLst>
          </p:cNvPr>
          <p:cNvPicPr>
            <a:picLocks noChangeAspect="1"/>
          </p:cNvPicPr>
          <p:nvPr/>
        </p:nvPicPr>
        <p:blipFill rotWithShape="1">
          <a:blip r:embed="rId2">
            <a:extLst>
              <a:ext uri="{28A0092B-C50C-407E-A947-70E740481C1C}">
                <a14:useLocalDpi xmlns:a14="http://schemas.microsoft.com/office/drawing/2010/main" val="0"/>
              </a:ext>
            </a:extLst>
          </a:blip>
          <a:srcRect l="11730" r="17996"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9"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322097DB-8992-864A-A779-0CB6521B6EFF}"/>
              </a:ext>
            </a:extLst>
          </p:cNvPr>
          <p:cNvSpPr>
            <a:spLocks noGrp="1"/>
          </p:cNvSpPr>
          <p:nvPr>
            <p:ph type="title"/>
          </p:nvPr>
        </p:nvSpPr>
        <p:spPr>
          <a:xfrm>
            <a:off x="804673" y="1396289"/>
            <a:ext cx="4782458" cy="1325563"/>
          </a:xfrm>
        </p:spPr>
        <p:txBody>
          <a:bodyPr>
            <a:normAutofit/>
          </a:bodyPr>
          <a:lstStyle/>
          <a:p>
            <a:r>
              <a:rPr lang="hr-HR" sz="3400"/>
              <a:t>Maloljetnik pod utjecajem alkohola za volanom</a:t>
            </a:r>
            <a:endParaRPr lang="sr-Latn-RS" sz="3400"/>
          </a:p>
        </p:txBody>
      </p:sp>
      <p:sp>
        <p:nvSpPr>
          <p:cNvPr id="3" name="Rezervirano mjesto sadržaja 2">
            <a:extLst>
              <a:ext uri="{FF2B5EF4-FFF2-40B4-BE49-F238E27FC236}">
                <a16:creationId xmlns:a16="http://schemas.microsoft.com/office/drawing/2014/main" id="{0DE32C9A-29DD-2741-9BD3-DC062A08D44F}"/>
              </a:ext>
            </a:extLst>
          </p:cNvPr>
          <p:cNvSpPr>
            <a:spLocks noGrp="1"/>
          </p:cNvSpPr>
          <p:nvPr>
            <p:ph idx="1"/>
          </p:nvPr>
        </p:nvSpPr>
        <p:spPr>
          <a:xfrm>
            <a:off x="804672" y="2871982"/>
            <a:ext cx="4782458" cy="3181684"/>
          </a:xfrm>
        </p:spPr>
        <p:txBody>
          <a:bodyPr anchor="t">
            <a:normAutofit/>
          </a:bodyPr>
          <a:lstStyle/>
          <a:p>
            <a:pPr marL="0" indent="0">
              <a:buNone/>
            </a:pPr>
            <a:r>
              <a:rPr lang="hr-HR" sz="1800"/>
              <a:t>Vraćajući se iz diska pod utjecajem alkohola, maloljetnici (17 i 14) su automobilom nekoliko puta brzo prošli kroz crveno, penjali se na nogostupe što je rezultiralo snažnim udarcem u parkirani automobil. Na sreću nitko nije ozljeđen, a maloljetnik je nastavio voziti kao da se ništa nije dogodilo.</a:t>
            </a:r>
            <a:endParaRPr lang="sr-Latn-RS" sz="1800"/>
          </a:p>
        </p:txBody>
      </p:sp>
      <p:sp>
        <p:nvSpPr>
          <p:cNvPr id="6" name="TekstniOkvir 5">
            <a:extLst>
              <a:ext uri="{FF2B5EF4-FFF2-40B4-BE49-F238E27FC236}">
                <a16:creationId xmlns:a16="http://schemas.microsoft.com/office/drawing/2014/main" id="{116DC3D7-0B28-D743-A630-7B36E1C80240}"/>
              </a:ext>
            </a:extLst>
          </p:cNvPr>
          <p:cNvSpPr txBox="1"/>
          <p:nvPr/>
        </p:nvSpPr>
        <p:spPr>
          <a:xfrm>
            <a:off x="10439400" y="66824"/>
            <a:ext cx="1828800" cy="461665"/>
          </a:xfrm>
          <a:prstGeom prst="rect">
            <a:avLst/>
          </a:prstGeom>
          <a:noFill/>
        </p:spPr>
        <p:txBody>
          <a:bodyPr wrap="square" rtlCol="0">
            <a:spAutoFit/>
          </a:bodyPr>
          <a:lstStyle/>
          <a:p>
            <a:pPr algn="l">
              <a:spcAft>
                <a:spcPts val="600"/>
              </a:spcAft>
            </a:pPr>
            <a:r>
              <a:rPr lang="hr-HR" sz="2400" b="1"/>
              <a:t>Paolo</a:t>
            </a:r>
            <a:r>
              <a:rPr lang="hr-HR" sz="2400" b="1">
                <a:solidFill>
                  <a:srgbClr val="FF0000"/>
                </a:solidFill>
              </a:rPr>
              <a:t>News</a:t>
            </a:r>
            <a:endParaRPr lang="sr-Latn-RS" sz="2400" b="1"/>
          </a:p>
        </p:txBody>
      </p:sp>
      <p:sp>
        <p:nvSpPr>
          <p:cNvPr id="14" name="TekstniOkvir 13">
            <a:extLst>
              <a:ext uri="{FF2B5EF4-FFF2-40B4-BE49-F238E27FC236}">
                <a16:creationId xmlns:a16="http://schemas.microsoft.com/office/drawing/2014/main" id="{06EFBE18-564A-BF46-8898-EB55A73F13DB}"/>
              </a:ext>
            </a:extLst>
          </p:cNvPr>
          <p:cNvSpPr txBox="1"/>
          <p:nvPr/>
        </p:nvSpPr>
        <p:spPr>
          <a:xfrm>
            <a:off x="7559819" y="6488669"/>
            <a:ext cx="6133656" cy="369332"/>
          </a:xfrm>
          <a:prstGeom prst="rect">
            <a:avLst/>
          </a:prstGeom>
          <a:noFill/>
        </p:spPr>
        <p:txBody>
          <a:bodyPr wrap="square">
            <a:spAutoFit/>
          </a:bodyPr>
          <a:lstStyle/>
          <a:p>
            <a:r>
              <a:rPr lang="sr-Latn-RS"/>
              <a:t>https://images.app.goo.gl/fNVXVPX5GShdTLZq7</a:t>
            </a:r>
          </a:p>
        </p:txBody>
      </p:sp>
    </p:spTree>
    <p:extLst>
      <p:ext uri="{BB962C8B-B14F-4D97-AF65-F5344CB8AC3E}">
        <p14:creationId xmlns:p14="http://schemas.microsoft.com/office/powerpoint/2010/main" val="467046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16C9B7-F7B8-4D4F-8EF0-A6581974370B}"/>
              </a:ext>
            </a:extLst>
          </p:cNvPr>
          <p:cNvSpPr>
            <a:spLocks noGrp="1"/>
          </p:cNvSpPr>
          <p:nvPr>
            <p:ph type="title"/>
          </p:nvPr>
        </p:nvSpPr>
        <p:spPr/>
        <p:txBody>
          <a:bodyPr/>
          <a:lstStyle/>
          <a:p>
            <a:r>
              <a:rPr lang="hr-HR" b="1"/>
              <a:t>Dnevni</a:t>
            </a:r>
            <a:r>
              <a:rPr lang="hr-HR"/>
              <a:t> </a:t>
            </a:r>
            <a:r>
              <a:rPr lang="hr-HR" b="1"/>
              <a:t>horoskop</a:t>
            </a:r>
            <a:endParaRPr lang="sr-Latn-RS" b="1"/>
          </a:p>
        </p:txBody>
      </p:sp>
      <p:sp>
        <p:nvSpPr>
          <p:cNvPr id="3" name="Rezervirano mjesto sadržaja 2">
            <a:extLst>
              <a:ext uri="{FF2B5EF4-FFF2-40B4-BE49-F238E27FC236}">
                <a16:creationId xmlns:a16="http://schemas.microsoft.com/office/drawing/2014/main" id="{B18C47FA-0F5F-9645-AC7E-F5AE26023E4C}"/>
              </a:ext>
            </a:extLst>
          </p:cNvPr>
          <p:cNvSpPr>
            <a:spLocks noGrp="1"/>
          </p:cNvSpPr>
          <p:nvPr>
            <p:ph idx="1"/>
          </p:nvPr>
        </p:nvSpPr>
        <p:spPr/>
        <p:txBody>
          <a:bodyPr>
            <a:normAutofit fontScale="62500" lnSpcReduction="20000"/>
          </a:bodyPr>
          <a:lstStyle/>
          <a:p>
            <a:r>
              <a:rPr lang="hr-HR" sz="2800" b="1"/>
              <a:t>Ovan </a:t>
            </a:r>
            <a:r>
              <a:rPr lang="hr-HR" sz="2800"/>
              <a:t>♈: Moguć iznenadni izazov na poslu. Čuvajte se stresa.</a:t>
            </a:r>
          </a:p>
          <a:p>
            <a:r>
              <a:rPr lang="hr-HR" sz="2800" b="1"/>
              <a:t>Bik</a:t>
            </a:r>
            <a:r>
              <a:rPr lang="hr-HR" sz="2800"/>
              <a:t> ♉: Loša komunikacija može negativno utjecati na vaš ljubavni život.</a:t>
            </a:r>
          </a:p>
          <a:p>
            <a:r>
              <a:rPr lang="hr-HR" sz="2800" b="1"/>
              <a:t>Blizanci </a:t>
            </a:r>
            <a:r>
              <a:rPr lang="hr-HR" sz="2800"/>
              <a:t>♊: Osjećati ćete se poletno što će biti vidljivo i na poslu i u privatnom životu.</a:t>
            </a:r>
          </a:p>
          <a:p>
            <a:r>
              <a:rPr lang="hr-HR" sz="2800" b="1"/>
              <a:t>Rak </a:t>
            </a:r>
            <a:r>
              <a:rPr lang="hr-HR" sz="2800"/>
              <a:t>♋: Preburno reagiranje na stvari koje se događaju oko vas može vas dovesti do nepotrebnih sukoba.</a:t>
            </a:r>
          </a:p>
          <a:p>
            <a:r>
              <a:rPr lang="hr-HR" sz="2800" b="1"/>
              <a:t>Lav </a:t>
            </a:r>
            <a:r>
              <a:rPr lang="hr-HR" sz="2800"/>
              <a:t>♌: Pripazite na zdravlje. Više se odmarajte i zdravo se hranite.</a:t>
            </a:r>
          </a:p>
          <a:p>
            <a:r>
              <a:rPr lang="hr-HR" sz="2800" b="1"/>
              <a:t>Djevica </a:t>
            </a:r>
            <a:r>
              <a:rPr lang="hr-HR" sz="2800"/>
              <a:t>♍: Uspjeh na poslu. Pripazite se ljubomore.</a:t>
            </a:r>
          </a:p>
          <a:p>
            <a:r>
              <a:rPr lang="hr-HR" sz="2800" b="1"/>
              <a:t>Vaga</a:t>
            </a:r>
            <a:r>
              <a:rPr lang="hr-HR" sz="2800"/>
              <a:t> ♎: Novo poznanstvo moglo bi utjecati na vašu vezu. Više spavajte.</a:t>
            </a:r>
          </a:p>
          <a:p>
            <a:r>
              <a:rPr lang="hr-HR" sz="2800" b="1"/>
              <a:t>Škorpion: </a:t>
            </a:r>
            <a:r>
              <a:rPr lang="hr-HR" sz="2800"/>
              <a:t>Naći ćete riješenje za problem koji vas dugo muči. </a:t>
            </a:r>
          </a:p>
          <a:p>
            <a:r>
              <a:rPr lang="hr-HR" sz="2800" b="1"/>
              <a:t>Strijelac </a:t>
            </a:r>
            <a:r>
              <a:rPr lang="hr-HR" sz="2800"/>
              <a:t>♐: Planirate duže putovanje koje će vam promijeniti život.</a:t>
            </a:r>
          </a:p>
          <a:p>
            <a:r>
              <a:rPr lang="hr-HR" sz="2800" b="1"/>
              <a:t>Jarac </a:t>
            </a:r>
            <a:r>
              <a:rPr lang="hr-HR" sz="2800"/>
              <a:t>♑: Nastojte misliti više na sebe. Posvetite se onome što volite raditi.</a:t>
            </a:r>
          </a:p>
          <a:p>
            <a:r>
              <a:rPr lang="hr-HR" sz="2800" b="1"/>
              <a:t>Vodenjak: </a:t>
            </a:r>
            <a:r>
              <a:rPr lang="hr-HR" sz="2800"/>
              <a:t>Puno truda i energije uložiti ćete na posao zbog čega će se vaš partner osjećati zapostavljeno.</a:t>
            </a:r>
          </a:p>
          <a:p>
            <a:r>
              <a:rPr lang="hr-HR" sz="2800" b="1"/>
              <a:t>Riba: </a:t>
            </a:r>
            <a:r>
              <a:rPr lang="hr-HR" sz="2800"/>
              <a:t>Zdravstveno stanje vam se popravlja pa ćete imati više energije za svakodnevne izazove.</a:t>
            </a:r>
          </a:p>
          <a:p>
            <a:endParaRPr lang="hr-HR" sz="2800" b="1"/>
          </a:p>
          <a:p>
            <a:endParaRPr lang="sr-Latn-RS"/>
          </a:p>
        </p:txBody>
      </p:sp>
      <p:sp>
        <p:nvSpPr>
          <p:cNvPr id="4" name="TekstniOkvir 3">
            <a:extLst>
              <a:ext uri="{FF2B5EF4-FFF2-40B4-BE49-F238E27FC236}">
                <a16:creationId xmlns:a16="http://schemas.microsoft.com/office/drawing/2014/main" id="{3A8F1DD0-94BA-814B-A0BA-8F30EB046F09}"/>
              </a:ext>
            </a:extLst>
          </p:cNvPr>
          <p:cNvSpPr txBox="1"/>
          <p:nvPr/>
        </p:nvSpPr>
        <p:spPr>
          <a:xfrm>
            <a:off x="10363200" y="66824"/>
            <a:ext cx="1828800" cy="461665"/>
          </a:xfrm>
          <a:prstGeom prst="rect">
            <a:avLst/>
          </a:prstGeom>
          <a:noFill/>
        </p:spPr>
        <p:txBody>
          <a:bodyPr wrap="square" rtlCol="0">
            <a:spAutoFit/>
          </a:bodyPr>
          <a:lstStyle/>
          <a:p>
            <a:pPr algn="l"/>
            <a:r>
              <a:rPr lang="hr-HR" sz="2400" b="1"/>
              <a:t>Paolo</a:t>
            </a:r>
            <a:r>
              <a:rPr lang="hr-HR" sz="2400" b="1">
                <a:solidFill>
                  <a:srgbClr val="FF0000"/>
                </a:solidFill>
              </a:rPr>
              <a:t>News</a:t>
            </a:r>
            <a:endParaRPr lang="sr-Latn-RS" sz="2400" b="1"/>
          </a:p>
        </p:txBody>
      </p:sp>
    </p:spTree>
    <p:extLst>
      <p:ext uri="{BB962C8B-B14F-4D97-AF65-F5344CB8AC3E}">
        <p14:creationId xmlns:p14="http://schemas.microsoft.com/office/powerpoint/2010/main" val="33383310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zaslon</PresentationFormat>
  <Slides>6</Slides>
  <Notes>0</Notes>
  <HiddenSlides>0</HiddenSlides>
  <ScaleCrop>false</ScaleCrop>
  <HeadingPairs>
    <vt:vector size="4" baseType="variant">
      <vt:variant>
        <vt:lpstr>Tema</vt:lpstr>
      </vt:variant>
      <vt:variant>
        <vt:i4>1</vt:i4>
      </vt:variant>
      <vt:variant>
        <vt:lpstr>Naslovi slajdova</vt:lpstr>
      </vt:variant>
      <vt:variant>
        <vt:i4>6</vt:i4>
      </vt:variant>
    </vt:vector>
  </HeadingPairs>
  <TitlesOfParts>
    <vt:vector size="7" baseType="lpstr">
      <vt:lpstr>Tema sustava Office</vt:lpstr>
      <vt:lpstr>PaoloNews</vt:lpstr>
      <vt:lpstr>Zašto prestati pušiti?</vt:lpstr>
      <vt:lpstr>Učenici osnovne škole puše u školskom WC-u</vt:lpstr>
      <vt:lpstr>Intervju s Ivom (Dorinom prijateljicom)</vt:lpstr>
      <vt:lpstr>Maloljetnik pod utjecajem alkohola za volanom</vt:lpstr>
      <vt:lpstr>Dnevni horoskop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PaoloNews</dc:title>
  <dc:creator>Paolo Ribarić</dc:creator>
  <cp:lastModifiedBy>Paolo Ribarić</cp:lastModifiedBy>
  <cp:revision>2</cp:revision>
  <dcterms:created xsi:type="dcterms:W3CDTF">2021-03-01T12:46:48Z</dcterms:created>
  <dcterms:modified xsi:type="dcterms:W3CDTF">2021-03-01T20:08:39Z</dcterms:modified>
</cp:coreProperties>
</file>