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C7771-FE9F-4FA7-B406-39F3294DF1DC}" type="datetimeFigureOut">
              <a:rPr lang="sr-Latn-CS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129F-9D80-4198-AAB4-53C2BA72B038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“Every move counts”</a:t>
            </a:r>
            <a:endParaRPr lang="hr-HR" dirty="0"/>
          </a:p>
        </p:txBody>
      </p:sp>
      <p:pic>
        <p:nvPicPr>
          <p:cNvPr id="2050" name="Picture 2" descr="C:\Users\Manuela\AppData\Local\Microsoft\Windows\INetCache\IE\3YSOZIQB\europe-1395916_960_72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460" y="2887821"/>
            <a:ext cx="2926080" cy="1950720"/>
          </a:xfrm>
          <a:prstGeom prst="rect">
            <a:avLst/>
          </a:prstGeom>
          <a:noFill/>
        </p:spPr>
      </p:pic>
      <p:pic>
        <p:nvPicPr>
          <p:cNvPr id="2051" name="Picture 3" descr="C:\Users\Manuela\AppData\Local\Microsoft\Windows\INetCache\IE\3YSOZIQB\europe-1395916_960_72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214554"/>
            <a:ext cx="3889915" cy="2593979"/>
          </a:xfrm>
          <a:prstGeom prst="rect">
            <a:avLst/>
          </a:prstGeom>
          <a:noFill/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r-HR" sz="1600" b="1" dirty="0" smtClean="0"/>
          </a:p>
          <a:p>
            <a:pPr>
              <a:buNone/>
            </a:pPr>
            <a:r>
              <a:rPr lang="hr-HR" sz="1600" b="1" dirty="0"/>
              <a:t> </a:t>
            </a:r>
            <a:r>
              <a:rPr lang="hr-HR" sz="1600" b="1" dirty="0" smtClean="0"/>
              <a:t>       SUFINANCIRANO IZ +PROGRAMA EUROPSKE UNIJE ERASMUS+</a:t>
            </a:r>
            <a:endParaRPr lang="hr-HR" sz="1600" b="1" dirty="0"/>
          </a:p>
        </p:txBody>
      </p:sp>
      <p:pic>
        <p:nvPicPr>
          <p:cNvPr id="2053" name="Picture 5" descr="C:\Users\Manuela\AppData\Local\Microsoft\Windows\INetCache\IE\PHZH9FHE\kids_running_holding_hands[1]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594022"/>
            <a:ext cx="3357566" cy="2249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  <a:latin typeface="Engravers MT" pitchFamily="18" charset="0"/>
              </a:rPr>
              <a:t>“LOGO NATJECANJE”</a:t>
            </a:r>
            <a:endParaRPr lang="hr-HR" dirty="0">
              <a:solidFill>
                <a:schemeClr val="tx2"/>
              </a:solidFill>
              <a:latin typeface="Engravers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dirty="0" smtClean="0"/>
              <a:t>Logotip treba sadržavati: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Ime projekta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Broj projekta: 2020-1-DE03-KA229-077397_6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Škole partneri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Erasmus+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Zastavu Europske unije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Veličina A4 ili A3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Rok za dostavu loga je </a:t>
            </a:r>
            <a:r>
              <a:rPr lang="hr-HR" b="1" dirty="0" smtClean="0"/>
              <a:t>05.02.2021. </a:t>
            </a:r>
            <a:r>
              <a:rPr lang="hr-HR" dirty="0" smtClean="0"/>
              <a:t>na E-mail: manuela.halovic@skole.hr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  <a:latin typeface="Engravers MT" pitchFamily="18" charset="0"/>
              </a:rPr>
              <a:t>ŠKOLE PARTNERI</a:t>
            </a:r>
            <a:endParaRPr lang="hr-HR" dirty="0">
              <a:solidFill>
                <a:schemeClr val="tx2"/>
              </a:solidFill>
              <a:latin typeface="Engravers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hr-HR" dirty="0" smtClean="0"/>
              <a:t>Osnovna škola Ivana Rabljanina Rab</a:t>
            </a:r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Mittelschule Holderhecke Bergrheinfeld</a:t>
            </a:r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Pendle Community High School &amp; College</a:t>
            </a:r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IES MARQUE DE CASARIEGO</a:t>
            </a:r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Istituto Comprensivo Statale Luigi Capuana</a:t>
            </a:r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v"/>
            </a:pPr>
            <a:r>
              <a:rPr lang="hr-HR" dirty="0" smtClean="0"/>
              <a:t>Lauritsalan koulu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2"/>
                </a:solidFill>
                <a:latin typeface="Engravers MT" pitchFamily="18" charset="0"/>
              </a:rPr>
              <a:t>ZASTAVE ZEMALJA SUDIONIKA</a:t>
            </a:r>
            <a:endParaRPr lang="hr-HR" dirty="0">
              <a:solidFill>
                <a:schemeClr val="tx2"/>
              </a:solidFill>
              <a:latin typeface="Engravers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1911691" flipH="1" flipV="1">
            <a:off x="-8951448" y="3386353"/>
            <a:ext cx="248240" cy="842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hr-HR" dirty="0"/>
          </a:p>
        </p:txBody>
      </p:sp>
      <p:pic>
        <p:nvPicPr>
          <p:cNvPr id="3075" name="Picture 3" descr="C:\Users\Manuela\AppData\Local\Microsoft\Windows\INetCache\IE\LWSM0FFU\Nuvola_Croatian_flag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1931964" cy="1857388"/>
          </a:xfrm>
          <a:prstGeom prst="rect">
            <a:avLst/>
          </a:prstGeom>
          <a:noFill/>
        </p:spPr>
      </p:pic>
      <p:pic>
        <p:nvPicPr>
          <p:cNvPr id="3076" name="Picture 4" descr="C:\Users\Manuela\AppData\Local\Microsoft\Windows\INetCache\IE\3YSOZIQB\1280px-Flag_of_Germany.svg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714488"/>
            <a:ext cx="2286016" cy="1428761"/>
          </a:xfrm>
          <a:prstGeom prst="rect">
            <a:avLst/>
          </a:prstGeom>
          <a:noFill/>
        </p:spPr>
      </p:pic>
      <p:pic>
        <p:nvPicPr>
          <p:cNvPr id="3078" name="Picture 6" descr="C:\Users\Manuela\AppData\Local\Microsoft\Windows\INetCache\IE\F6GHJT8E\Flag_of_the_United_Kingdom_(3-2_aspect_ratio).svg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1714488"/>
            <a:ext cx="2581249" cy="1354114"/>
          </a:xfrm>
          <a:prstGeom prst="rect">
            <a:avLst/>
          </a:prstGeom>
          <a:noFill/>
        </p:spPr>
      </p:pic>
      <p:pic>
        <p:nvPicPr>
          <p:cNvPr id="3080" name="Picture 8" descr="C:\Users\Manuela\AppData\Local\Microsoft\Windows\INetCache\IE\PHZH9FHE\1024px-Flag_of_Spain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857629"/>
            <a:ext cx="2357454" cy="1500198"/>
          </a:xfrm>
          <a:prstGeom prst="rect">
            <a:avLst/>
          </a:prstGeom>
          <a:noFill/>
        </p:spPr>
      </p:pic>
      <p:pic>
        <p:nvPicPr>
          <p:cNvPr id="3082" name="Picture 10" descr="C:\Users\Manuela\AppData\Local\Microsoft\Windows\INetCache\IE\PHZH9FHE\1280px-Flag_of_Italy.svg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3857628"/>
            <a:ext cx="2554262" cy="1471590"/>
          </a:xfrm>
          <a:prstGeom prst="rect">
            <a:avLst/>
          </a:prstGeom>
          <a:noFill/>
        </p:spPr>
      </p:pic>
      <p:pic>
        <p:nvPicPr>
          <p:cNvPr id="3086" name="Picture 14" descr="C:\Users\Manuela\AppData\Local\Microsoft\Windows\INetCache\IE\LWSM0FFU\1200px-Flag_of_Finland_(bordered).svg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3857628"/>
            <a:ext cx="2670147" cy="14493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80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“Every move counts”</vt:lpstr>
      <vt:lpstr>“LOGO NATJECANJE”</vt:lpstr>
      <vt:lpstr>ŠKOLE PARTNERI</vt:lpstr>
      <vt:lpstr>ZASTAVE ZEMALJA SUDIONIKA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“Every move counts”</dc:title>
  <dc:creator>Manuela</dc:creator>
  <cp:lastModifiedBy>Manuela</cp:lastModifiedBy>
  <cp:revision>10</cp:revision>
  <dcterms:created xsi:type="dcterms:W3CDTF">2021-01-27T09:41:27Z</dcterms:created>
  <dcterms:modified xsi:type="dcterms:W3CDTF">2021-01-28T09:36:37Z</dcterms:modified>
</cp:coreProperties>
</file>